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1389" r:id="rId3"/>
    <p:sldId id="1391" r:id="rId5"/>
    <p:sldId id="1393" r:id="rId6"/>
    <p:sldId id="1446" r:id="rId7"/>
    <p:sldId id="1447" r:id="rId8"/>
    <p:sldId id="1405" r:id="rId9"/>
    <p:sldId id="1407" r:id="rId10"/>
    <p:sldId id="1442" r:id="rId11"/>
    <p:sldId id="1443" r:id="rId12"/>
    <p:sldId id="1445" r:id="rId13"/>
    <p:sldId id="1441" r:id="rId14"/>
    <p:sldId id="1428" r:id="rId15"/>
    <p:sldId id="1434" r:id="rId16"/>
    <p:sldId id="1435" r:id="rId17"/>
    <p:sldId id="1433" r:id="rId18"/>
    <p:sldId id="1413" r:id="rId19"/>
    <p:sldId id="1432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正文" id="{D235A10F-5D2A-4E9C-813C-37E3B34B04C2}">
          <p14:sldIdLst>
            <p14:sldId id="1391"/>
            <p14:sldId id="1393"/>
            <p14:sldId id="1447"/>
            <p14:sldId id="1407"/>
            <p14:sldId id="1442"/>
            <p14:sldId id="1443"/>
            <p14:sldId id="1445"/>
            <p14:sldId id="1441"/>
            <p14:sldId id="1428"/>
            <p14:sldId id="1433"/>
            <p14:sldId id="1413"/>
            <p14:sldId id="1432"/>
            <p14:sldId id="1389"/>
            <p14:sldId id="1446"/>
            <p14:sldId id="1434"/>
            <p14:sldId id="1405"/>
            <p14:sldId id="143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A88FB"/>
    <a:srgbClr val="56E5DE"/>
    <a:srgbClr val="CDF7F5"/>
    <a:srgbClr val="737DFF"/>
    <a:srgbClr val="96B0DE"/>
    <a:srgbClr val="58A3FB"/>
    <a:srgbClr val="1D8ECD"/>
    <a:srgbClr val="1FCBC3"/>
    <a:srgbClr val="FFFFFF"/>
    <a:srgbClr val="ECF0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4" autoAdjust="0"/>
    <p:restoredTop sz="84102" autoAdjust="0"/>
  </p:normalViewPr>
  <p:slideViewPr>
    <p:cSldViewPr snapToGrid="0">
      <p:cViewPr>
        <p:scale>
          <a:sx n="66" d="100"/>
          <a:sy n="66" d="100"/>
        </p:scale>
        <p:origin x="-732" y="36"/>
      </p:cViewPr>
      <p:guideLst>
        <p:guide orient="horz" pos="2125"/>
        <p:guide orient="horz" pos="1003"/>
        <p:guide orient="horz" pos="1543"/>
        <p:guide pos="3832"/>
        <p:guide pos="461"/>
        <p:guide pos="714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7" d="100"/>
          <a:sy n="67" d="100"/>
        </p:scale>
        <p:origin x="192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97D874-F446-4979-A36C-2383AB7603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1D374B-097C-4235-9469-5050DAFE027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3639BB7-DEB3-4F01-80BB-87A226E17D5B}" type="slidenum">
              <a:rPr lang="en-US" altLang="zh-CN"/>
            </a:fld>
            <a:endParaRPr lang="en-US" altLang="zh-CN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D374B-097C-4235-9469-5050DAFE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首页出现的太多了，要想下，主题不清晰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D374B-097C-4235-9469-5050DAFE027F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/>
          <a:p>
            <a:fld id="{F3639BB7-DEB3-4F01-80BB-87A226E17D5B}" type="slidenum">
              <a:rPr lang="en-US" altLang="zh-CN"/>
            </a:fld>
            <a:endParaRPr lang="en-US" altLang="zh-CN"/>
          </a:p>
        </p:txBody>
      </p:sp>
      <p:sp>
        <p:nvSpPr>
          <p:cNvPr id="1024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02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提纲页，案例说明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D374B-097C-4235-9469-5050DAFE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D374B-097C-4235-9469-5050DAFE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操作手册把字改了再截图给我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D374B-097C-4235-9469-5050DAFE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已接入的显得太大了，表现形式和方法都没问题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D374B-097C-4235-9469-5050DAFE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结束页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D374B-097C-4235-9469-5050DAFE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D374B-097C-4235-9469-5050DAFE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D374B-097C-4235-9469-5050DAFE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D374B-097C-4235-9469-5050DAFE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绿色要换一下，换一个没那么鲜艳的颜色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D374B-097C-4235-9469-5050DAFE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D374B-097C-4235-9469-5050DAFE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哪些字太浅了，估计要改下，要突出下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D374B-097C-4235-9469-5050DAFE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D374B-097C-4235-9469-5050DAFE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1D374B-097C-4235-9469-5050DAFE027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image" Target="../media/image5.pn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tags" Target="../tags/tag1.xm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10"/>
          <p:cNvCxnSpPr>
            <a:cxnSpLocks noChangeShapeType="1"/>
          </p:cNvCxnSpPr>
          <p:nvPr userDrawn="1"/>
        </p:nvCxnSpPr>
        <p:spPr bwMode="auto">
          <a:xfrm>
            <a:off x="-136525" y="8809038"/>
            <a:ext cx="17272000" cy="0"/>
          </a:xfrm>
          <a:prstGeom prst="line">
            <a:avLst/>
          </a:prstGeom>
          <a:noFill/>
          <a:ln w="9525">
            <a:solidFill>
              <a:srgbClr val="006BBC">
                <a:alpha val="20000"/>
              </a:srgbClr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Slide Number Placeholder 5"/>
          <p:cNvSpPr>
            <a:spLocks noGrp="1"/>
          </p:cNvSpPr>
          <p:nvPr userDrawn="1"/>
        </p:nvSpPr>
        <p:spPr bwMode="auto">
          <a:xfrm>
            <a:off x="11597005" y="6189012"/>
            <a:ext cx="646112" cy="223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9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fld id="{EC9953A4-38C1-47D2-8790-6F6945530642}" type="slidenum">
              <a:rPr altLang="en-US" sz="2000" b="1" noProof="1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lang="zh-CN" altLang="en-US" sz="2000" b="1" noProof="1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Slide Number Placeholder 5"/>
          <p:cNvSpPr>
            <a:spLocks noGrp="1"/>
          </p:cNvSpPr>
          <p:nvPr userDrawn="1"/>
        </p:nvSpPr>
        <p:spPr>
          <a:xfrm>
            <a:off x="11417617" y="6187424"/>
            <a:ext cx="735013" cy="273050"/>
          </a:xfrm>
          <a:prstGeom prst="rect">
            <a:avLst/>
          </a:prstGeom>
        </p:spPr>
        <p:txBody>
          <a:bodyPr/>
          <a:lstStyle>
            <a:lvl1pPr>
              <a:defRPr sz="1515" b="1">
                <a:solidFill>
                  <a:srgbClr val="006DB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eaLnBrk="1" fontAlgn="auto" hangingPunct="1">
              <a:defRPr/>
            </a:pPr>
            <a:r>
              <a:rPr lang="zh-CN" altLang="en-US" sz="2000" noProof="1">
                <a:solidFill>
                  <a:schemeClr val="bg1"/>
                </a:solidFill>
              </a:rPr>
              <a:t>P</a:t>
            </a:r>
            <a:endParaRPr lang="en-US" altLang="zh-CN" sz="2000" noProof="1">
              <a:solidFill>
                <a:schemeClr val="bg1"/>
              </a:solidFill>
            </a:endParaRPr>
          </a:p>
        </p:txBody>
      </p:sp>
      <p:sp>
        <p:nvSpPr>
          <p:cNvPr id="19" name="Slide Number Placeholder 5"/>
          <p:cNvSpPr>
            <a:spLocks noGrp="1"/>
          </p:cNvSpPr>
          <p:nvPr userDrawn="1"/>
        </p:nvSpPr>
        <p:spPr>
          <a:xfrm>
            <a:off x="11156213" y="6247547"/>
            <a:ext cx="646670" cy="224970"/>
          </a:xfrm>
          <a:prstGeom prst="rect">
            <a:avLst/>
          </a:prstGeom>
        </p:spPr>
        <p:txBody>
          <a:bodyPr/>
          <a:lstStyle>
            <a:lvl1pPr>
              <a:defRPr sz="1515" b="1">
                <a:solidFill>
                  <a:srgbClr val="006DB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695C2F4-A54C-4545-9CFB-2AD807395F1F}" type="slidenum">
              <a:rPr kumimoji="0" lang="zh-CN" altLang="en-US" sz="2000" b="1" i="0" u="none" strike="noStrike" kern="0" cap="none" spc="0" normalizeH="0" baseline="0" noProof="1" smtClean="0">
                <a:ln>
                  <a:noFill/>
                </a:ln>
                <a:solidFill>
                  <a:srgbClr val="006DB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</a:fld>
            <a:endParaRPr kumimoji="0" lang="zh-CN" altLang="en-US" sz="2000" b="1" i="0" u="none" strike="noStrike" kern="0" cap="none" spc="0" normalizeH="0" baseline="0" noProof="1">
              <a:ln>
                <a:noFill/>
              </a:ln>
              <a:solidFill>
                <a:srgbClr val="006DB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Slide Number Placeholder 5"/>
          <p:cNvSpPr>
            <a:spLocks noGrp="1"/>
          </p:cNvSpPr>
          <p:nvPr userDrawn="1"/>
        </p:nvSpPr>
        <p:spPr>
          <a:xfrm>
            <a:off x="10976425" y="6246129"/>
            <a:ext cx="735956" cy="273668"/>
          </a:xfrm>
          <a:prstGeom prst="rect">
            <a:avLst/>
          </a:prstGeom>
        </p:spPr>
        <p:txBody>
          <a:bodyPr/>
          <a:lstStyle>
            <a:lvl1pPr>
              <a:defRPr sz="1515" b="1">
                <a:solidFill>
                  <a:srgbClr val="006DB8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1">
                <a:ln>
                  <a:noFill/>
                </a:ln>
                <a:solidFill>
                  <a:srgbClr val="006DB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endParaRPr kumimoji="0" lang="en-US" altLang="zh-CN" sz="2000" b="1" i="0" u="none" strike="noStrike" kern="0" cap="none" spc="0" normalizeH="0" baseline="0" noProof="1">
              <a:ln>
                <a:noFill/>
              </a:ln>
              <a:solidFill>
                <a:srgbClr val="006DB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 userDrawn="1"/>
        </p:nvSpPr>
        <p:spPr bwMode="auto">
          <a:xfrm>
            <a:off x="11750018" y="6155749"/>
            <a:ext cx="441981" cy="489510"/>
          </a:xfrm>
          <a:prstGeom prst="rect">
            <a:avLst/>
          </a:prstGeom>
          <a:solidFill>
            <a:srgbClr val="0061B4"/>
          </a:solidFill>
          <a:ln w="9525" cap="flat" cmpd="sng" algn="ctr">
            <a:solidFill>
              <a:srgbClr val="006DB8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anose="020B0604020202090204" pitchFamily="34" charset="0"/>
              <a:buNone/>
            </a:pPr>
            <a:endParaRPr lang="zh-CN" altLang="en-US">
              <a:solidFill>
                <a:prstClr val="black"/>
              </a:solidFill>
              <a:ea typeface="宋体" panose="02010600030101010101" pitchFamily="2" charset="-122"/>
            </a:endParaRPr>
          </a:p>
        </p:txBody>
      </p:sp>
      <p:pic>
        <p:nvPicPr>
          <p:cNvPr id="27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3337" y="394580"/>
            <a:ext cx="2006175" cy="401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A_图片 5" descr="e7d195523061f1c0c2b73831c94a3edc981f60e396d3e182073EE1468018468A7F192AE5E5CD515B6C3125F8AF6E4EE646174E8CF0B46FD19828DCE8CDA3B3A044A74F0E769C5FA8CB87AB6FC303C8BA3785FAC64AF542477C9CA3F1CCEF08BACD862AD9302A30AF04ED292338DA567D7D55C3080E8FB2AF41B4A7A1FF6DB145AF6C4DC91D2DAB763CC924C2AD167219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1273" y="294981"/>
            <a:ext cx="606456" cy="542569"/>
          </a:xfrm>
          <a:prstGeom prst="rect">
            <a:avLst/>
          </a:prstGeom>
        </p:spPr>
      </p:pic>
      <p:grpSp>
        <p:nvGrpSpPr>
          <p:cNvPr id="15" name="组合 14"/>
          <p:cNvGrpSpPr/>
          <p:nvPr userDrawn="1"/>
        </p:nvGrpSpPr>
        <p:grpSpPr>
          <a:xfrm>
            <a:off x="381909" y="444903"/>
            <a:ext cx="900034" cy="378402"/>
            <a:chOff x="105463" y="152520"/>
            <a:chExt cx="900034" cy="378402"/>
          </a:xfrm>
        </p:grpSpPr>
        <p:pic>
          <p:nvPicPr>
            <p:cNvPr id="16" name="null.png" descr="descr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5463" y="152520"/>
              <a:ext cx="312502" cy="312502"/>
            </a:xfrm>
            <a:prstGeom prst="rect">
              <a:avLst/>
            </a:prstGeom>
          </p:spPr>
        </p:pic>
        <p:pic>
          <p:nvPicPr>
            <p:cNvPr id="17" name="null.png" descr="descr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19233109">
              <a:off x="523026" y="367149"/>
              <a:ext cx="482471" cy="11845"/>
            </a:xfrm>
            <a:prstGeom prst="rect">
              <a:avLst/>
            </a:prstGeom>
          </p:spPr>
        </p:pic>
        <p:pic>
          <p:nvPicPr>
            <p:cNvPr id="18" name="null.png" descr="descr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16200000">
              <a:off x="630107" y="225522"/>
              <a:ext cx="89224" cy="77273"/>
            </a:xfrm>
            <a:prstGeom prst="rect">
              <a:avLst/>
            </a:prstGeom>
          </p:spPr>
        </p:pic>
        <p:pic>
          <p:nvPicPr>
            <p:cNvPr id="22" name="null.png" descr="descr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61714" y="279665"/>
              <a:ext cx="251257" cy="251257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34.png"/><Relationship Id="rId8" Type="http://schemas.openxmlformats.org/officeDocument/2006/relationships/image" Target="../media/image33.png"/><Relationship Id="rId7" Type="http://schemas.openxmlformats.org/officeDocument/2006/relationships/image" Target="../media/image32.png"/><Relationship Id="rId6" Type="http://schemas.microsoft.com/office/2007/relationships/hdphoto" Target="../media/hdphoto3.wdp"/><Relationship Id="rId5" Type="http://schemas.openxmlformats.org/officeDocument/2006/relationships/image" Target="../media/image31.png"/><Relationship Id="rId4" Type="http://schemas.microsoft.com/office/2007/relationships/hdphoto" Target="../media/hdphoto2.wdp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1.jpeg"/><Relationship Id="rId7" Type="http://schemas.openxmlformats.org/officeDocument/2006/relationships/image" Target="../media/image40.png"/><Relationship Id="rId6" Type="http://schemas.openxmlformats.org/officeDocument/2006/relationships/image" Target="../media/image39.png"/><Relationship Id="rId5" Type="http://schemas.openxmlformats.org/officeDocument/2006/relationships/image" Target="../media/image32.png"/><Relationship Id="rId4" Type="http://schemas.openxmlformats.org/officeDocument/2006/relationships/image" Target="../media/image38.jpeg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0" Type="http://schemas.openxmlformats.org/officeDocument/2006/relationships/notesSlide" Target="../notesSlides/notesSlide12.xml"/><Relationship Id="rId1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1.xml"/><Relationship Id="rId4" Type="http://schemas.microsoft.com/office/2007/relationships/hdphoto" Target="../media/hdphoto3.wdp"/><Relationship Id="rId3" Type="http://schemas.openxmlformats.org/officeDocument/2006/relationships/image" Target="../media/image31.png"/><Relationship Id="rId2" Type="http://schemas.microsoft.com/office/2007/relationships/hdphoto" Target="../media/hdphoto4.wdp"/><Relationship Id="rId1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50.jpeg"/><Relationship Id="rId8" Type="http://schemas.openxmlformats.org/officeDocument/2006/relationships/image" Target="../media/image49.png"/><Relationship Id="rId7" Type="http://schemas.openxmlformats.org/officeDocument/2006/relationships/image" Target="../media/image48.png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png"/><Relationship Id="rId3" Type="http://schemas.openxmlformats.org/officeDocument/2006/relationships/image" Target="../media/image36.png"/><Relationship Id="rId2" Type="http://schemas.openxmlformats.org/officeDocument/2006/relationships/image" Target="../media/image44.jpeg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3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microsoft.com/office/2007/relationships/hdphoto" Target="../media/hdphoto1.wdp"/><Relationship Id="rId1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5.png"/><Relationship Id="rId8" Type="http://schemas.openxmlformats.org/officeDocument/2006/relationships/image" Target="../media/image24.png"/><Relationship Id="rId7" Type="http://schemas.openxmlformats.org/officeDocument/2006/relationships/image" Target="../media/image23.png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3" Type="http://schemas.openxmlformats.org/officeDocument/2006/relationships/notesSlide" Target="../notesSlides/notesSlide9.xml"/><Relationship Id="rId12" Type="http://schemas.openxmlformats.org/officeDocument/2006/relationships/slideLayout" Target="../slideLayouts/slideLayout1.xml"/><Relationship Id="rId11" Type="http://schemas.openxmlformats.org/officeDocument/2006/relationships/image" Target="../media/image27.png"/><Relationship Id="rId10" Type="http://schemas.openxmlformats.org/officeDocument/2006/relationships/image" Target="../media/image26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0304199" flipH="1">
            <a:off x="-116860" y="-147235"/>
            <a:ext cx="2976755" cy="2443520"/>
            <a:chOff x="-172219" y="5071008"/>
            <a:chExt cx="2849375" cy="2443520"/>
          </a:xfrm>
        </p:grpSpPr>
        <p:sp>
          <p:nvSpPr>
            <p:cNvPr id="166" name="任意多边形 165"/>
            <p:cNvSpPr/>
            <p:nvPr/>
          </p:nvSpPr>
          <p:spPr>
            <a:xfrm rot="7901979">
              <a:off x="30709" y="4868080"/>
              <a:ext cx="2443520" cy="2849375"/>
            </a:xfrm>
            <a:custGeom>
              <a:avLst/>
              <a:gdLst>
                <a:gd name="connsiteX0" fmla="*/ 151679 w 866107"/>
                <a:gd name="connsiteY0" fmla="*/ 833203 h 1044782"/>
                <a:gd name="connsiteX1" fmla="*/ 20915 w 866107"/>
                <a:gd name="connsiteY1" fmla="*/ 262427 h 1044782"/>
                <a:gd name="connsiteX2" fmla="*/ 105650 w 866107"/>
                <a:gd name="connsiteY2" fmla="*/ 74046 h 1044782"/>
                <a:gd name="connsiteX3" fmla="*/ 174630 w 866107"/>
                <a:gd name="connsiteY3" fmla="*/ 0 h 1044782"/>
                <a:gd name="connsiteX4" fmla="*/ 866107 w 866107"/>
                <a:gd name="connsiteY4" fmla="*/ 776106 h 1044782"/>
                <a:gd name="connsiteX5" fmla="*/ 564549 w 866107"/>
                <a:gd name="connsiteY5" fmla="*/ 1044782 h 1044782"/>
                <a:gd name="connsiteX6" fmla="*/ 501709 w 866107"/>
                <a:gd name="connsiteY6" fmla="*/ 1037666 h 1044782"/>
                <a:gd name="connsiteX7" fmla="*/ 308878 w 866107"/>
                <a:gd name="connsiteY7" fmla="*/ 964398 h 1044782"/>
                <a:gd name="connsiteX8" fmla="*/ 151679 w 866107"/>
                <a:gd name="connsiteY8" fmla="*/ 833203 h 10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6107" h="1044782">
                  <a:moveTo>
                    <a:pt x="151679" y="833203"/>
                  </a:moveTo>
                  <a:cubicBezTo>
                    <a:pt x="19799" y="679724"/>
                    <a:pt x="-33041" y="466911"/>
                    <a:pt x="20915" y="262427"/>
                  </a:cubicBezTo>
                  <a:cubicBezTo>
                    <a:pt x="39007" y="193863"/>
                    <a:pt x="67974" y="130509"/>
                    <a:pt x="105650" y="74046"/>
                  </a:cubicBezTo>
                  <a:lnTo>
                    <a:pt x="174630" y="0"/>
                  </a:lnTo>
                  <a:lnTo>
                    <a:pt x="866107" y="776106"/>
                  </a:lnTo>
                  <a:lnTo>
                    <a:pt x="564549" y="1044782"/>
                  </a:lnTo>
                  <a:lnTo>
                    <a:pt x="501709" y="1037666"/>
                  </a:lnTo>
                  <a:cubicBezTo>
                    <a:pt x="435186" y="1024531"/>
                    <a:pt x="369994" y="1000230"/>
                    <a:pt x="308878" y="964398"/>
                  </a:cubicBezTo>
                  <a:cubicBezTo>
                    <a:pt x="248381" y="928930"/>
                    <a:pt x="195639" y="884363"/>
                    <a:pt x="151679" y="833203"/>
                  </a:cubicBezTo>
                  <a:close/>
                </a:path>
              </a:pathLst>
            </a:custGeom>
            <a:gradFill>
              <a:gsLst>
                <a:gs pos="28000">
                  <a:schemeClr val="bg1">
                    <a:alpha val="4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任意多边形 169"/>
            <p:cNvSpPr/>
            <p:nvPr/>
          </p:nvSpPr>
          <p:spPr>
            <a:xfrm rot="7901979">
              <a:off x="-218034" y="5472479"/>
              <a:ext cx="1623440" cy="1348832"/>
            </a:xfrm>
            <a:custGeom>
              <a:avLst/>
              <a:gdLst>
                <a:gd name="connsiteX0" fmla="*/ 151679 w 866107"/>
                <a:gd name="connsiteY0" fmla="*/ 833203 h 1044782"/>
                <a:gd name="connsiteX1" fmla="*/ 20915 w 866107"/>
                <a:gd name="connsiteY1" fmla="*/ 262427 h 1044782"/>
                <a:gd name="connsiteX2" fmla="*/ 105650 w 866107"/>
                <a:gd name="connsiteY2" fmla="*/ 74046 h 1044782"/>
                <a:gd name="connsiteX3" fmla="*/ 174630 w 866107"/>
                <a:gd name="connsiteY3" fmla="*/ 0 h 1044782"/>
                <a:gd name="connsiteX4" fmla="*/ 866107 w 866107"/>
                <a:gd name="connsiteY4" fmla="*/ 776106 h 1044782"/>
                <a:gd name="connsiteX5" fmla="*/ 564549 w 866107"/>
                <a:gd name="connsiteY5" fmla="*/ 1044782 h 1044782"/>
                <a:gd name="connsiteX6" fmla="*/ 501709 w 866107"/>
                <a:gd name="connsiteY6" fmla="*/ 1037666 h 1044782"/>
                <a:gd name="connsiteX7" fmla="*/ 308878 w 866107"/>
                <a:gd name="connsiteY7" fmla="*/ 964398 h 1044782"/>
                <a:gd name="connsiteX8" fmla="*/ 151679 w 866107"/>
                <a:gd name="connsiteY8" fmla="*/ 833203 h 10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6107" h="1044782">
                  <a:moveTo>
                    <a:pt x="151679" y="833203"/>
                  </a:moveTo>
                  <a:cubicBezTo>
                    <a:pt x="19799" y="679724"/>
                    <a:pt x="-33041" y="466911"/>
                    <a:pt x="20915" y="262427"/>
                  </a:cubicBezTo>
                  <a:cubicBezTo>
                    <a:pt x="39007" y="193863"/>
                    <a:pt x="67974" y="130509"/>
                    <a:pt x="105650" y="74046"/>
                  </a:cubicBezTo>
                  <a:lnTo>
                    <a:pt x="174630" y="0"/>
                  </a:lnTo>
                  <a:lnTo>
                    <a:pt x="866107" y="776106"/>
                  </a:lnTo>
                  <a:lnTo>
                    <a:pt x="564549" y="1044782"/>
                  </a:lnTo>
                  <a:lnTo>
                    <a:pt x="501709" y="1037666"/>
                  </a:lnTo>
                  <a:cubicBezTo>
                    <a:pt x="435186" y="1024531"/>
                    <a:pt x="369994" y="1000230"/>
                    <a:pt x="308878" y="964398"/>
                  </a:cubicBezTo>
                  <a:cubicBezTo>
                    <a:pt x="248381" y="928930"/>
                    <a:pt x="195639" y="884363"/>
                    <a:pt x="151679" y="833203"/>
                  </a:cubicBezTo>
                  <a:close/>
                </a:path>
              </a:pathLst>
            </a:custGeom>
            <a:gradFill>
              <a:gsLst>
                <a:gs pos="28000">
                  <a:schemeClr val="bg1">
                    <a:alpha val="4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250" r="2009" b="3708"/>
          <a:stretch>
            <a:fillRect/>
          </a:stretch>
        </p:blipFill>
        <p:spPr>
          <a:xfrm>
            <a:off x="5852805" y="4807888"/>
            <a:ext cx="6339195" cy="2038952"/>
          </a:xfrm>
          <a:prstGeom prst="rect">
            <a:avLst/>
          </a:prstGeom>
        </p:spPr>
      </p:pic>
      <p:grpSp>
        <p:nvGrpSpPr>
          <p:cNvPr id="248" name="组合 247"/>
          <p:cNvGrpSpPr/>
          <p:nvPr/>
        </p:nvGrpSpPr>
        <p:grpSpPr>
          <a:xfrm>
            <a:off x="-340" y="1261601"/>
            <a:ext cx="12192340" cy="2783282"/>
            <a:chOff x="-340" y="3573463"/>
            <a:chExt cx="12192340" cy="2523964"/>
          </a:xfrm>
        </p:grpSpPr>
        <p:sp>
          <p:nvSpPr>
            <p:cNvPr id="250" name="矩形 249"/>
            <p:cNvSpPr/>
            <p:nvPr/>
          </p:nvSpPr>
          <p:spPr>
            <a:xfrm>
              <a:off x="-340" y="3573463"/>
              <a:ext cx="12192340" cy="2523964"/>
            </a:xfrm>
            <a:prstGeom prst="rect">
              <a:avLst/>
            </a:prstGeom>
            <a:gradFill>
              <a:gsLst>
                <a:gs pos="52000">
                  <a:srgbClr val="5591FF"/>
                </a:gs>
                <a:gs pos="6000">
                  <a:srgbClr val="5F7EF7"/>
                </a:gs>
                <a:gs pos="97000">
                  <a:srgbClr val="518AF9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1" name="组合 250"/>
            <p:cNvGrpSpPr/>
            <p:nvPr/>
          </p:nvGrpSpPr>
          <p:grpSpPr>
            <a:xfrm rot="5400000">
              <a:off x="11561259" y="3525231"/>
              <a:ext cx="231401" cy="643716"/>
              <a:chOff x="426909" y="-1427365"/>
              <a:chExt cx="231401" cy="643716"/>
            </a:xfrm>
          </p:grpSpPr>
          <p:sp>
            <p:nvSpPr>
              <p:cNvPr id="276" name="íšḷîḑé"/>
              <p:cNvSpPr/>
              <p:nvPr/>
            </p:nvSpPr>
            <p:spPr bwMode="auto">
              <a:xfrm>
                <a:off x="426910" y="-1427365"/>
                <a:ext cx="0" cy="287148"/>
              </a:xfrm>
              <a:prstGeom prst="line">
                <a:avLst/>
              </a:prstGeom>
              <a:noFill/>
              <a:ln w="30163" cap="rnd">
                <a:solidFill>
                  <a:srgbClr val="FFFFFF">
                    <a:alpha val="31000"/>
                  </a:srgb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7" name="ïṡḷîḑé"/>
              <p:cNvSpPr/>
              <p:nvPr/>
            </p:nvSpPr>
            <p:spPr bwMode="auto">
              <a:xfrm>
                <a:off x="506846" y="-1371618"/>
                <a:ext cx="0" cy="118856"/>
              </a:xfrm>
              <a:prstGeom prst="line">
                <a:avLst/>
              </a:prstGeom>
              <a:noFill/>
              <a:ln w="30163" cap="rnd">
                <a:solidFill>
                  <a:srgbClr val="FFFFFF">
                    <a:alpha val="31000"/>
                  </a:srgb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8" name="iSḻïḓe"/>
              <p:cNvSpPr/>
              <p:nvPr/>
            </p:nvSpPr>
            <p:spPr bwMode="auto">
              <a:xfrm>
                <a:off x="506846" y="-1178083"/>
                <a:ext cx="0" cy="130426"/>
              </a:xfrm>
              <a:prstGeom prst="line">
                <a:avLst/>
              </a:prstGeom>
              <a:noFill/>
              <a:ln w="30163" cap="rnd">
                <a:solidFill>
                  <a:srgbClr val="FFFFFF">
                    <a:alpha val="31000"/>
                  </a:srgb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9" name="íṧḷiḍé"/>
              <p:cNvSpPr/>
              <p:nvPr/>
            </p:nvSpPr>
            <p:spPr bwMode="auto">
              <a:xfrm flipV="1">
                <a:off x="658310" y="-1422105"/>
                <a:ext cx="0" cy="169344"/>
              </a:xfrm>
              <a:prstGeom prst="line">
                <a:avLst/>
              </a:prstGeom>
              <a:noFill/>
              <a:ln w="30163" cap="rnd">
                <a:solidFill>
                  <a:srgbClr val="FFFFFF">
                    <a:alpha val="31000"/>
                  </a:srgb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80" name="î$ľiḋé"/>
              <p:cNvSpPr/>
              <p:nvPr/>
            </p:nvSpPr>
            <p:spPr bwMode="auto">
              <a:xfrm>
                <a:off x="426909" y="-898298"/>
                <a:ext cx="0" cy="114649"/>
              </a:xfrm>
              <a:prstGeom prst="line">
                <a:avLst/>
              </a:prstGeom>
              <a:noFill/>
              <a:ln w="30163" cap="rnd">
                <a:solidFill>
                  <a:srgbClr val="FFFFFF">
                    <a:alpha val="31000"/>
                  </a:srgb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52" name="组合 251"/>
            <p:cNvGrpSpPr/>
            <p:nvPr/>
          </p:nvGrpSpPr>
          <p:grpSpPr>
            <a:xfrm rot="5400000">
              <a:off x="10812668" y="4116063"/>
              <a:ext cx="85198" cy="403899"/>
              <a:chOff x="3106834" y="3517268"/>
              <a:chExt cx="85198" cy="403899"/>
            </a:xfrm>
          </p:grpSpPr>
          <p:sp>
            <p:nvSpPr>
              <p:cNvPr id="273" name="iš1iḓe"/>
              <p:cNvSpPr/>
              <p:nvPr/>
            </p:nvSpPr>
            <p:spPr bwMode="auto">
              <a:xfrm>
                <a:off x="3106834" y="3517268"/>
                <a:ext cx="0" cy="219831"/>
              </a:xfrm>
              <a:prstGeom prst="line">
                <a:avLst/>
              </a:prstGeom>
              <a:noFill/>
              <a:ln w="30163" cap="rnd">
                <a:solidFill>
                  <a:srgbClr val="FFFFFF">
                    <a:alpha val="58000"/>
                  </a:srgb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4" name="ï$ḻíḍè"/>
              <p:cNvSpPr/>
              <p:nvPr/>
            </p:nvSpPr>
            <p:spPr bwMode="auto">
              <a:xfrm>
                <a:off x="3106834" y="3824399"/>
                <a:ext cx="0" cy="96768"/>
              </a:xfrm>
              <a:prstGeom prst="line">
                <a:avLst/>
              </a:prstGeom>
              <a:noFill/>
              <a:ln w="30163" cap="rnd">
                <a:solidFill>
                  <a:srgbClr val="FFFFFF">
                    <a:alpha val="58000"/>
                  </a:srgb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75" name="islîḑè"/>
              <p:cNvSpPr/>
              <p:nvPr/>
            </p:nvSpPr>
            <p:spPr bwMode="auto">
              <a:xfrm flipV="1">
                <a:off x="3192032" y="3555133"/>
                <a:ext cx="0" cy="258748"/>
              </a:xfrm>
              <a:prstGeom prst="line">
                <a:avLst/>
              </a:prstGeom>
              <a:noFill/>
              <a:ln w="30163" cap="rnd">
                <a:solidFill>
                  <a:srgbClr val="FFFFFF">
                    <a:alpha val="58000"/>
                  </a:srgb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253" name="组合 252"/>
            <p:cNvGrpSpPr/>
            <p:nvPr/>
          </p:nvGrpSpPr>
          <p:grpSpPr>
            <a:xfrm rot="5400000">
              <a:off x="11463130" y="5282557"/>
              <a:ext cx="244023" cy="664752"/>
              <a:chOff x="4269097" y="3961136"/>
              <a:chExt cx="244023" cy="664752"/>
            </a:xfrm>
          </p:grpSpPr>
          <p:sp>
            <p:nvSpPr>
              <p:cNvPr id="254" name="îṡľïḍê"/>
              <p:cNvSpPr/>
              <p:nvPr/>
            </p:nvSpPr>
            <p:spPr bwMode="auto">
              <a:xfrm>
                <a:off x="4269097" y="3961136"/>
                <a:ext cx="0" cy="234557"/>
              </a:xfrm>
              <a:prstGeom prst="line">
                <a:avLst/>
              </a:prstGeom>
              <a:noFill/>
              <a:ln w="30163" cap="rnd">
                <a:solidFill>
                  <a:srgbClr val="FFFFFF">
                    <a:alpha val="20000"/>
                  </a:srgb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5" name="íṣlíḋè"/>
              <p:cNvSpPr/>
              <p:nvPr/>
            </p:nvSpPr>
            <p:spPr bwMode="auto">
              <a:xfrm>
                <a:off x="4269097" y="4302978"/>
                <a:ext cx="0" cy="124115"/>
              </a:xfrm>
              <a:prstGeom prst="line">
                <a:avLst/>
              </a:prstGeom>
              <a:noFill/>
              <a:ln w="30163" cap="rnd">
                <a:solidFill>
                  <a:srgbClr val="FFFFFF">
                    <a:alpha val="20000"/>
                  </a:srgb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6" name="íśļiḋè"/>
              <p:cNvSpPr/>
              <p:nvPr/>
            </p:nvSpPr>
            <p:spPr bwMode="auto">
              <a:xfrm flipV="1">
                <a:off x="4369020" y="3961136"/>
                <a:ext cx="0" cy="149359"/>
              </a:xfrm>
              <a:prstGeom prst="line">
                <a:avLst/>
              </a:prstGeom>
              <a:noFill/>
              <a:ln w="30163" cap="rnd">
                <a:solidFill>
                  <a:srgbClr val="FFFFFF">
                    <a:alpha val="20000"/>
                  </a:srgb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7" name="îślíḍê"/>
              <p:cNvSpPr/>
              <p:nvPr/>
            </p:nvSpPr>
            <p:spPr bwMode="auto">
              <a:xfrm>
                <a:off x="4513120" y="3961136"/>
                <a:ext cx="0" cy="341842"/>
              </a:xfrm>
              <a:prstGeom prst="line">
                <a:avLst/>
              </a:prstGeom>
              <a:noFill/>
              <a:ln w="30163" cap="rnd">
                <a:solidFill>
                  <a:srgbClr val="FFFFFF">
                    <a:alpha val="20000"/>
                  </a:srgb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58" name="iṧḷíďè"/>
              <p:cNvSpPr/>
              <p:nvPr/>
            </p:nvSpPr>
            <p:spPr bwMode="auto">
              <a:xfrm>
                <a:off x="4513120" y="4512291"/>
                <a:ext cx="0" cy="113597"/>
              </a:xfrm>
              <a:prstGeom prst="line">
                <a:avLst/>
              </a:prstGeom>
              <a:noFill/>
              <a:ln w="30163" cap="rnd">
                <a:solidFill>
                  <a:srgbClr val="FFFFFF">
                    <a:alpha val="20000"/>
                  </a:srgbClr>
                </a:solidFill>
                <a:prstDash val="solid"/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281" name="Rectangle 173"/>
          <p:cNvSpPr>
            <a:spLocks noChangeArrowheads="1"/>
          </p:cNvSpPr>
          <p:nvPr/>
        </p:nvSpPr>
        <p:spPr bwMode="auto">
          <a:xfrm>
            <a:off x="6007717" y="2295867"/>
            <a:ext cx="5511381" cy="1015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r" defTabSz="1474470"/>
            <a:r>
              <a:rPr lang="zh-CN" altLang="en-US" sz="6000" b="1" dirty="0" smtClean="0">
                <a:solidFill>
                  <a:schemeClr val="bg1"/>
                </a:solidFill>
                <a:latin typeface="汉仪雅酷黑 85W"/>
                <a:ea typeface="微软雅黑" panose="020B0503020204020204" pitchFamily="34" charset="-122"/>
              </a:rPr>
              <a:t>智能搜索平台</a:t>
            </a:r>
            <a:endParaRPr lang="zh-CN" altLang="en-US" sz="6000" b="1" dirty="0">
              <a:solidFill>
                <a:schemeClr val="bg1"/>
              </a:solidFill>
              <a:latin typeface="汉仪雅酷黑 85W"/>
              <a:ea typeface="微软雅黑" panose="020B0503020204020204" pitchFamily="34" charset="-122"/>
            </a:endParaRPr>
          </a:p>
        </p:txBody>
      </p:sp>
      <p:grpSp>
        <p:nvGrpSpPr>
          <p:cNvPr id="314" name="组合 313"/>
          <p:cNvGrpSpPr/>
          <p:nvPr/>
        </p:nvGrpSpPr>
        <p:grpSpPr>
          <a:xfrm>
            <a:off x="768553" y="5161565"/>
            <a:ext cx="393045" cy="733408"/>
            <a:chOff x="2670807" y="4992972"/>
            <a:chExt cx="491787" cy="917658"/>
          </a:xfrm>
          <a:solidFill>
            <a:srgbClr val="415875"/>
          </a:solidFill>
        </p:grpSpPr>
        <p:grpSp>
          <p:nvGrpSpPr>
            <p:cNvPr id="315" name="组合 314"/>
            <p:cNvGrpSpPr/>
            <p:nvPr/>
          </p:nvGrpSpPr>
          <p:grpSpPr>
            <a:xfrm>
              <a:off x="3073909" y="4992972"/>
              <a:ext cx="88685" cy="566995"/>
              <a:chOff x="9761273" y="2566198"/>
              <a:chExt cx="88685" cy="566995"/>
            </a:xfrm>
            <a:grpFill/>
          </p:grpSpPr>
          <p:sp>
            <p:nvSpPr>
              <p:cNvPr id="325" name="Freeform 95"/>
              <p:cNvSpPr/>
              <p:nvPr/>
            </p:nvSpPr>
            <p:spPr bwMode="auto">
              <a:xfrm rot="10800000">
                <a:off x="9761273" y="2566198"/>
                <a:ext cx="88685" cy="164213"/>
              </a:xfrm>
              <a:custGeom>
                <a:avLst/>
                <a:gdLst>
                  <a:gd name="T0" fmla="*/ 2 w 15"/>
                  <a:gd name="T1" fmla="*/ 28 h 32"/>
                  <a:gd name="T2" fmla="*/ 2 w 15"/>
                  <a:gd name="T3" fmla="*/ 30 h 32"/>
                  <a:gd name="T4" fmla="*/ 4 w 15"/>
                  <a:gd name="T5" fmla="*/ 32 h 32"/>
                  <a:gd name="T6" fmla="*/ 11 w 15"/>
                  <a:gd name="T7" fmla="*/ 32 h 32"/>
                  <a:gd name="T8" fmla="*/ 13 w 15"/>
                  <a:gd name="T9" fmla="*/ 30 h 32"/>
                  <a:gd name="T10" fmla="*/ 13 w 15"/>
                  <a:gd name="T11" fmla="*/ 28 h 32"/>
                  <a:gd name="T12" fmla="*/ 15 w 15"/>
                  <a:gd name="T13" fmla="*/ 25 h 32"/>
                  <a:gd name="T14" fmla="*/ 15 w 15"/>
                  <a:gd name="T15" fmla="*/ 4 h 32"/>
                  <a:gd name="T16" fmla="*/ 12 w 15"/>
                  <a:gd name="T17" fmla="*/ 0 h 32"/>
                  <a:gd name="T18" fmla="*/ 3 w 15"/>
                  <a:gd name="T19" fmla="*/ 0 h 32"/>
                  <a:gd name="T20" fmla="*/ 0 w 15"/>
                  <a:gd name="T21" fmla="*/ 4 h 32"/>
                  <a:gd name="T22" fmla="*/ 0 w 15"/>
                  <a:gd name="T23" fmla="*/ 25 h 32"/>
                  <a:gd name="T24" fmla="*/ 2 w 15"/>
                  <a:gd name="T25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32">
                    <a:moveTo>
                      <a:pt x="2" y="28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31"/>
                      <a:pt x="3" y="32"/>
                      <a:pt x="4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2" y="32"/>
                      <a:pt x="13" y="31"/>
                      <a:pt x="13" y="30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8"/>
                      <a:pt x="15" y="27"/>
                      <a:pt x="15" y="2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4" y="0"/>
                      <a:pt x="1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7"/>
                      <a:pt x="1" y="28"/>
                      <a:pt x="2" y="28"/>
                    </a:cubicBezTo>
                    <a:close/>
                  </a:path>
                </a:pathLst>
              </a:custGeom>
              <a:grpFill/>
              <a:ln>
                <a:solidFill>
                  <a:srgbClr val="415875">
                    <a:alpha val="45000"/>
                  </a:srgbClr>
                </a:solidFill>
              </a:ln>
            </p:spPr>
            <p:txBody>
              <a:bodyPr/>
              <a:lstStyle/>
              <a:p>
                <a:pPr defTabSz="913765">
                  <a:defRPr/>
                </a:pPr>
                <a:endParaRPr lang="zh-CN" altLang="en-US"/>
              </a:p>
            </p:txBody>
          </p:sp>
          <p:cxnSp>
            <p:nvCxnSpPr>
              <p:cNvPr id="326" name="直接连接符 325"/>
              <p:cNvCxnSpPr/>
              <p:nvPr/>
            </p:nvCxnSpPr>
            <p:spPr>
              <a:xfrm>
                <a:off x="9801351" y="2716594"/>
                <a:ext cx="0" cy="416599"/>
              </a:xfrm>
              <a:prstGeom prst="line">
                <a:avLst/>
              </a:prstGeom>
              <a:grpFill/>
              <a:ln w="12700">
                <a:solidFill>
                  <a:srgbClr val="415875">
                    <a:alpha val="4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6" name="组合 315"/>
            <p:cNvGrpSpPr/>
            <p:nvPr/>
          </p:nvGrpSpPr>
          <p:grpSpPr>
            <a:xfrm>
              <a:off x="2944372" y="4992972"/>
              <a:ext cx="88685" cy="683430"/>
              <a:chOff x="9761273" y="2566198"/>
              <a:chExt cx="88685" cy="683430"/>
            </a:xfrm>
            <a:grpFill/>
          </p:grpSpPr>
          <p:sp>
            <p:nvSpPr>
              <p:cNvPr id="323" name="Freeform 95"/>
              <p:cNvSpPr/>
              <p:nvPr/>
            </p:nvSpPr>
            <p:spPr bwMode="auto">
              <a:xfrm rot="10800000">
                <a:off x="9761273" y="2566198"/>
                <a:ext cx="88685" cy="164213"/>
              </a:xfrm>
              <a:custGeom>
                <a:avLst/>
                <a:gdLst>
                  <a:gd name="T0" fmla="*/ 2 w 15"/>
                  <a:gd name="T1" fmla="*/ 28 h 32"/>
                  <a:gd name="T2" fmla="*/ 2 w 15"/>
                  <a:gd name="T3" fmla="*/ 30 h 32"/>
                  <a:gd name="T4" fmla="*/ 4 w 15"/>
                  <a:gd name="T5" fmla="*/ 32 h 32"/>
                  <a:gd name="T6" fmla="*/ 11 w 15"/>
                  <a:gd name="T7" fmla="*/ 32 h 32"/>
                  <a:gd name="T8" fmla="*/ 13 w 15"/>
                  <a:gd name="T9" fmla="*/ 30 h 32"/>
                  <a:gd name="T10" fmla="*/ 13 w 15"/>
                  <a:gd name="T11" fmla="*/ 28 h 32"/>
                  <a:gd name="T12" fmla="*/ 15 w 15"/>
                  <a:gd name="T13" fmla="*/ 25 h 32"/>
                  <a:gd name="T14" fmla="*/ 15 w 15"/>
                  <a:gd name="T15" fmla="*/ 4 h 32"/>
                  <a:gd name="T16" fmla="*/ 12 w 15"/>
                  <a:gd name="T17" fmla="*/ 0 h 32"/>
                  <a:gd name="T18" fmla="*/ 3 w 15"/>
                  <a:gd name="T19" fmla="*/ 0 h 32"/>
                  <a:gd name="T20" fmla="*/ 0 w 15"/>
                  <a:gd name="T21" fmla="*/ 4 h 32"/>
                  <a:gd name="T22" fmla="*/ 0 w 15"/>
                  <a:gd name="T23" fmla="*/ 25 h 32"/>
                  <a:gd name="T24" fmla="*/ 2 w 15"/>
                  <a:gd name="T25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32">
                    <a:moveTo>
                      <a:pt x="2" y="28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31"/>
                      <a:pt x="3" y="32"/>
                      <a:pt x="4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2" y="32"/>
                      <a:pt x="13" y="31"/>
                      <a:pt x="13" y="30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8"/>
                      <a:pt x="15" y="27"/>
                      <a:pt x="15" y="2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4" y="0"/>
                      <a:pt x="1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7"/>
                      <a:pt x="1" y="28"/>
                      <a:pt x="2" y="28"/>
                    </a:cubicBezTo>
                    <a:close/>
                  </a:path>
                </a:pathLst>
              </a:custGeom>
              <a:grpFill/>
              <a:ln>
                <a:solidFill>
                  <a:srgbClr val="415875">
                    <a:alpha val="45000"/>
                  </a:srgbClr>
                </a:solidFill>
              </a:ln>
            </p:spPr>
            <p:txBody>
              <a:bodyPr/>
              <a:lstStyle/>
              <a:p>
                <a:pPr defTabSz="913765">
                  <a:defRPr/>
                </a:pPr>
                <a:endParaRPr lang="zh-CN" altLang="en-US"/>
              </a:p>
            </p:txBody>
          </p:sp>
          <p:cxnSp>
            <p:nvCxnSpPr>
              <p:cNvPr id="324" name="直接连接符 323"/>
              <p:cNvCxnSpPr/>
              <p:nvPr/>
            </p:nvCxnSpPr>
            <p:spPr>
              <a:xfrm>
                <a:off x="9804525" y="2716594"/>
                <a:ext cx="0" cy="533034"/>
              </a:xfrm>
              <a:prstGeom prst="line">
                <a:avLst/>
              </a:prstGeom>
              <a:grpFill/>
              <a:ln w="12700">
                <a:solidFill>
                  <a:srgbClr val="415875">
                    <a:alpha val="4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7" name="组合 316"/>
            <p:cNvGrpSpPr/>
            <p:nvPr/>
          </p:nvGrpSpPr>
          <p:grpSpPr>
            <a:xfrm>
              <a:off x="2808069" y="4992972"/>
              <a:ext cx="88685" cy="785345"/>
              <a:chOff x="9761273" y="2566198"/>
              <a:chExt cx="88685" cy="785345"/>
            </a:xfrm>
            <a:grpFill/>
          </p:grpSpPr>
          <p:sp>
            <p:nvSpPr>
              <p:cNvPr id="321" name="Freeform 95"/>
              <p:cNvSpPr/>
              <p:nvPr/>
            </p:nvSpPr>
            <p:spPr bwMode="auto">
              <a:xfrm rot="10800000">
                <a:off x="9761273" y="2566198"/>
                <a:ext cx="88685" cy="164213"/>
              </a:xfrm>
              <a:custGeom>
                <a:avLst/>
                <a:gdLst>
                  <a:gd name="T0" fmla="*/ 2 w 15"/>
                  <a:gd name="T1" fmla="*/ 28 h 32"/>
                  <a:gd name="T2" fmla="*/ 2 w 15"/>
                  <a:gd name="T3" fmla="*/ 30 h 32"/>
                  <a:gd name="T4" fmla="*/ 4 w 15"/>
                  <a:gd name="T5" fmla="*/ 32 h 32"/>
                  <a:gd name="T6" fmla="*/ 11 w 15"/>
                  <a:gd name="T7" fmla="*/ 32 h 32"/>
                  <a:gd name="T8" fmla="*/ 13 w 15"/>
                  <a:gd name="T9" fmla="*/ 30 h 32"/>
                  <a:gd name="T10" fmla="*/ 13 w 15"/>
                  <a:gd name="T11" fmla="*/ 28 h 32"/>
                  <a:gd name="T12" fmla="*/ 15 w 15"/>
                  <a:gd name="T13" fmla="*/ 25 h 32"/>
                  <a:gd name="T14" fmla="*/ 15 w 15"/>
                  <a:gd name="T15" fmla="*/ 4 h 32"/>
                  <a:gd name="T16" fmla="*/ 12 w 15"/>
                  <a:gd name="T17" fmla="*/ 0 h 32"/>
                  <a:gd name="T18" fmla="*/ 3 w 15"/>
                  <a:gd name="T19" fmla="*/ 0 h 32"/>
                  <a:gd name="T20" fmla="*/ 0 w 15"/>
                  <a:gd name="T21" fmla="*/ 4 h 32"/>
                  <a:gd name="T22" fmla="*/ 0 w 15"/>
                  <a:gd name="T23" fmla="*/ 25 h 32"/>
                  <a:gd name="T24" fmla="*/ 2 w 15"/>
                  <a:gd name="T25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32">
                    <a:moveTo>
                      <a:pt x="2" y="28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31"/>
                      <a:pt x="3" y="32"/>
                      <a:pt x="4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2" y="32"/>
                      <a:pt x="13" y="31"/>
                      <a:pt x="13" y="30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8"/>
                      <a:pt x="15" y="27"/>
                      <a:pt x="15" y="2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4" y="0"/>
                      <a:pt x="1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7"/>
                      <a:pt x="1" y="28"/>
                      <a:pt x="2" y="28"/>
                    </a:cubicBezTo>
                    <a:close/>
                  </a:path>
                </a:pathLst>
              </a:custGeom>
              <a:grpFill/>
              <a:ln>
                <a:solidFill>
                  <a:srgbClr val="415875">
                    <a:alpha val="45000"/>
                  </a:srgbClr>
                </a:solidFill>
              </a:ln>
            </p:spPr>
            <p:txBody>
              <a:bodyPr/>
              <a:lstStyle/>
              <a:p>
                <a:pPr defTabSz="913765">
                  <a:defRPr/>
                </a:pPr>
                <a:endParaRPr lang="zh-CN" altLang="en-US"/>
              </a:p>
            </p:txBody>
          </p:sp>
          <p:cxnSp>
            <p:nvCxnSpPr>
              <p:cNvPr id="322" name="直接连接符 321"/>
              <p:cNvCxnSpPr/>
              <p:nvPr/>
            </p:nvCxnSpPr>
            <p:spPr>
              <a:xfrm>
                <a:off x="9807699" y="2716594"/>
                <a:ext cx="0" cy="634949"/>
              </a:xfrm>
              <a:prstGeom prst="line">
                <a:avLst/>
              </a:prstGeom>
              <a:grpFill/>
              <a:ln w="12700">
                <a:solidFill>
                  <a:srgbClr val="415875">
                    <a:alpha val="4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8" name="组合 317"/>
            <p:cNvGrpSpPr/>
            <p:nvPr/>
          </p:nvGrpSpPr>
          <p:grpSpPr>
            <a:xfrm>
              <a:off x="2670807" y="4992972"/>
              <a:ext cx="88685" cy="917658"/>
              <a:chOff x="9761273" y="2566198"/>
              <a:chExt cx="88685" cy="917658"/>
            </a:xfrm>
            <a:grpFill/>
          </p:grpSpPr>
          <p:sp>
            <p:nvSpPr>
              <p:cNvPr id="319" name="Freeform 95"/>
              <p:cNvSpPr/>
              <p:nvPr/>
            </p:nvSpPr>
            <p:spPr bwMode="auto">
              <a:xfrm rot="10800000">
                <a:off x="9761273" y="2566198"/>
                <a:ext cx="88685" cy="164213"/>
              </a:xfrm>
              <a:custGeom>
                <a:avLst/>
                <a:gdLst>
                  <a:gd name="T0" fmla="*/ 2 w 15"/>
                  <a:gd name="T1" fmla="*/ 28 h 32"/>
                  <a:gd name="T2" fmla="*/ 2 w 15"/>
                  <a:gd name="T3" fmla="*/ 30 h 32"/>
                  <a:gd name="T4" fmla="*/ 4 w 15"/>
                  <a:gd name="T5" fmla="*/ 32 h 32"/>
                  <a:gd name="T6" fmla="*/ 11 w 15"/>
                  <a:gd name="T7" fmla="*/ 32 h 32"/>
                  <a:gd name="T8" fmla="*/ 13 w 15"/>
                  <a:gd name="T9" fmla="*/ 30 h 32"/>
                  <a:gd name="T10" fmla="*/ 13 w 15"/>
                  <a:gd name="T11" fmla="*/ 28 h 32"/>
                  <a:gd name="T12" fmla="*/ 15 w 15"/>
                  <a:gd name="T13" fmla="*/ 25 h 32"/>
                  <a:gd name="T14" fmla="*/ 15 w 15"/>
                  <a:gd name="T15" fmla="*/ 4 h 32"/>
                  <a:gd name="T16" fmla="*/ 12 w 15"/>
                  <a:gd name="T17" fmla="*/ 0 h 32"/>
                  <a:gd name="T18" fmla="*/ 3 w 15"/>
                  <a:gd name="T19" fmla="*/ 0 h 32"/>
                  <a:gd name="T20" fmla="*/ 0 w 15"/>
                  <a:gd name="T21" fmla="*/ 4 h 32"/>
                  <a:gd name="T22" fmla="*/ 0 w 15"/>
                  <a:gd name="T23" fmla="*/ 25 h 32"/>
                  <a:gd name="T24" fmla="*/ 2 w 15"/>
                  <a:gd name="T25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32">
                    <a:moveTo>
                      <a:pt x="2" y="28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31"/>
                      <a:pt x="3" y="32"/>
                      <a:pt x="4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2" y="32"/>
                      <a:pt x="13" y="31"/>
                      <a:pt x="13" y="30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8"/>
                      <a:pt x="15" y="27"/>
                      <a:pt x="15" y="2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4" y="0"/>
                      <a:pt x="1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7"/>
                      <a:pt x="1" y="28"/>
                      <a:pt x="2" y="28"/>
                    </a:cubicBezTo>
                    <a:close/>
                  </a:path>
                </a:pathLst>
              </a:custGeom>
              <a:grpFill/>
              <a:ln>
                <a:solidFill>
                  <a:srgbClr val="415875">
                    <a:alpha val="45000"/>
                  </a:srgbClr>
                </a:solidFill>
              </a:ln>
            </p:spPr>
            <p:txBody>
              <a:bodyPr/>
              <a:lstStyle/>
              <a:p>
                <a:pPr defTabSz="913765">
                  <a:defRPr/>
                </a:pPr>
                <a:endParaRPr lang="zh-CN" altLang="en-US"/>
              </a:p>
            </p:txBody>
          </p:sp>
          <p:cxnSp>
            <p:nvCxnSpPr>
              <p:cNvPr id="320" name="直接连接符 319"/>
              <p:cNvCxnSpPr/>
              <p:nvPr/>
            </p:nvCxnSpPr>
            <p:spPr>
              <a:xfrm>
                <a:off x="9804525" y="2716594"/>
                <a:ext cx="0" cy="767262"/>
              </a:xfrm>
              <a:prstGeom prst="line">
                <a:avLst/>
              </a:prstGeom>
              <a:grpFill/>
              <a:ln w="12700">
                <a:solidFill>
                  <a:srgbClr val="415875">
                    <a:alpha val="45000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27" name="组合 326"/>
          <p:cNvGrpSpPr/>
          <p:nvPr/>
        </p:nvGrpSpPr>
        <p:grpSpPr>
          <a:xfrm>
            <a:off x="9299908" y="4351772"/>
            <a:ext cx="982836" cy="735188"/>
            <a:chOff x="8178115" y="3376767"/>
            <a:chExt cx="1321812" cy="988751"/>
          </a:xfrm>
        </p:grpSpPr>
        <p:grpSp>
          <p:nvGrpSpPr>
            <p:cNvPr id="328" name="组合 327"/>
            <p:cNvGrpSpPr/>
            <p:nvPr/>
          </p:nvGrpSpPr>
          <p:grpSpPr>
            <a:xfrm>
              <a:off x="8178115" y="3376767"/>
              <a:ext cx="1321812" cy="773413"/>
              <a:chOff x="6166336" y="7075022"/>
              <a:chExt cx="1522384" cy="890771"/>
            </a:xfrm>
          </p:grpSpPr>
          <p:grpSp>
            <p:nvGrpSpPr>
              <p:cNvPr id="333" name="Group 36"/>
              <p:cNvGrpSpPr/>
              <p:nvPr/>
            </p:nvGrpSpPr>
            <p:grpSpPr>
              <a:xfrm>
                <a:off x="6166336" y="7089435"/>
                <a:ext cx="1522384" cy="876358"/>
                <a:chOff x="5898415" y="1976415"/>
                <a:chExt cx="5654530" cy="3255020"/>
              </a:xfrm>
            </p:grpSpPr>
            <p:sp>
              <p:nvSpPr>
                <p:cNvPr id="335" name="Freeform 45"/>
                <p:cNvSpPr/>
                <p:nvPr/>
              </p:nvSpPr>
              <p:spPr bwMode="auto">
                <a:xfrm>
                  <a:off x="5898415" y="5105745"/>
                  <a:ext cx="2848207" cy="125690"/>
                </a:xfrm>
                <a:custGeom>
                  <a:avLst/>
                  <a:gdLst>
                    <a:gd name="T0" fmla="*/ 0 w 885"/>
                    <a:gd name="T1" fmla="*/ 16 h 39"/>
                    <a:gd name="T2" fmla="*/ 78 w 885"/>
                    <a:gd name="T3" fmla="*/ 39 h 39"/>
                    <a:gd name="T4" fmla="*/ 885 w 885"/>
                    <a:gd name="T5" fmla="*/ 39 h 39"/>
                    <a:gd name="T6" fmla="*/ 885 w 885"/>
                    <a:gd name="T7" fmla="*/ 0 h 39"/>
                    <a:gd name="T8" fmla="*/ 0 w 885"/>
                    <a:gd name="T9" fmla="*/ 0 h 39"/>
                    <a:gd name="T10" fmla="*/ 0 w 885"/>
                    <a:gd name="T11" fmla="*/ 1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85" h="39">
                      <a:moveTo>
                        <a:pt x="0" y="16"/>
                      </a:moveTo>
                      <a:cubicBezTo>
                        <a:pt x="0" y="23"/>
                        <a:pt x="30" y="39"/>
                        <a:pt x="78" y="39"/>
                      </a:cubicBezTo>
                      <a:cubicBezTo>
                        <a:pt x="126" y="39"/>
                        <a:pt x="885" y="39"/>
                        <a:pt x="885" y="39"/>
                      </a:cubicBezTo>
                      <a:cubicBezTo>
                        <a:pt x="885" y="0"/>
                        <a:pt x="885" y="0"/>
                        <a:pt x="88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36" name="Freeform 46"/>
                <p:cNvSpPr/>
                <p:nvPr/>
              </p:nvSpPr>
              <p:spPr bwMode="auto">
                <a:xfrm>
                  <a:off x="8704736" y="5105745"/>
                  <a:ext cx="2848207" cy="125690"/>
                </a:xfrm>
                <a:custGeom>
                  <a:avLst/>
                  <a:gdLst>
                    <a:gd name="T0" fmla="*/ 884 w 884"/>
                    <a:gd name="T1" fmla="*/ 16 h 39"/>
                    <a:gd name="T2" fmla="*/ 806 w 884"/>
                    <a:gd name="T3" fmla="*/ 39 h 39"/>
                    <a:gd name="T4" fmla="*/ 0 w 884"/>
                    <a:gd name="T5" fmla="*/ 39 h 39"/>
                    <a:gd name="T6" fmla="*/ 0 w 884"/>
                    <a:gd name="T7" fmla="*/ 0 h 39"/>
                    <a:gd name="T8" fmla="*/ 884 w 884"/>
                    <a:gd name="T9" fmla="*/ 0 h 39"/>
                    <a:gd name="T10" fmla="*/ 884 w 884"/>
                    <a:gd name="T11" fmla="*/ 1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84" h="39">
                      <a:moveTo>
                        <a:pt x="884" y="16"/>
                      </a:moveTo>
                      <a:cubicBezTo>
                        <a:pt x="884" y="23"/>
                        <a:pt x="854" y="39"/>
                        <a:pt x="806" y="39"/>
                      </a:cubicBezTo>
                      <a:cubicBezTo>
                        <a:pt x="758" y="39"/>
                        <a:pt x="0" y="39"/>
                        <a:pt x="0" y="3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84" y="0"/>
                        <a:pt x="884" y="0"/>
                        <a:pt x="884" y="0"/>
                      </a:cubicBezTo>
                      <a:lnTo>
                        <a:pt x="884" y="1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37" name="Freeform 47"/>
                <p:cNvSpPr/>
                <p:nvPr/>
              </p:nvSpPr>
              <p:spPr bwMode="auto">
                <a:xfrm>
                  <a:off x="6455812" y="1976415"/>
                  <a:ext cx="4581618" cy="3138999"/>
                </a:xfrm>
                <a:custGeom>
                  <a:avLst/>
                  <a:gdLst>
                    <a:gd name="T0" fmla="*/ 1378 w 1423"/>
                    <a:gd name="T1" fmla="*/ 0 h 974"/>
                    <a:gd name="T2" fmla="*/ 45 w 1423"/>
                    <a:gd name="T3" fmla="*/ 0 h 974"/>
                    <a:gd name="T4" fmla="*/ 0 w 1423"/>
                    <a:gd name="T5" fmla="*/ 45 h 974"/>
                    <a:gd name="T6" fmla="*/ 0 w 1423"/>
                    <a:gd name="T7" fmla="*/ 218 h 974"/>
                    <a:gd name="T8" fmla="*/ 0 w 1423"/>
                    <a:gd name="T9" fmla="*/ 929 h 974"/>
                    <a:gd name="T10" fmla="*/ 45 w 1423"/>
                    <a:gd name="T11" fmla="*/ 974 h 974"/>
                    <a:gd name="T12" fmla="*/ 1378 w 1423"/>
                    <a:gd name="T13" fmla="*/ 974 h 974"/>
                    <a:gd name="T14" fmla="*/ 1423 w 1423"/>
                    <a:gd name="T15" fmla="*/ 929 h 974"/>
                    <a:gd name="T16" fmla="*/ 1423 w 1423"/>
                    <a:gd name="T17" fmla="*/ 45 h 974"/>
                    <a:gd name="T18" fmla="*/ 1378 w 1423"/>
                    <a:gd name="T19" fmla="*/ 0 h 9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23" h="974">
                      <a:moveTo>
                        <a:pt x="1378" y="0"/>
                      </a:move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20" y="0"/>
                        <a:pt x="0" y="20"/>
                        <a:pt x="0" y="45"/>
                      </a:cubicBezTo>
                      <a:cubicBezTo>
                        <a:pt x="0" y="218"/>
                        <a:pt x="0" y="218"/>
                        <a:pt x="0" y="218"/>
                      </a:cubicBezTo>
                      <a:cubicBezTo>
                        <a:pt x="0" y="929"/>
                        <a:pt x="0" y="929"/>
                        <a:pt x="0" y="929"/>
                      </a:cubicBezTo>
                      <a:cubicBezTo>
                        <a:pt x="0" y="954"/>
                        <a:pt x="20" y="974"/>
                        <a:pt x="45" y="974"/>
                      </a:cubicBezTo>
                      <a:cubicBezTo>
                        <a:pt x="1378" y="974"/>
                        <a:pt x="1378" y="974"/>
                        <a:pt x="1378" y="974"/>
                      </a:cubicBezTo>
                      <a:cubicBezTo>
                        <a:pt x="1403" y="974"/>
                        <a:pt x="1423" y="954"/>
                        <a:pt x="1423" y="929"/>
                      </a:cubicBezTo>
                      <a:cubicBezTo>
                        <a:pt x="1423" y="45"/>
                        <a:pt x="1423" y="45"/>
                        <a:pt x="1423" y="45"/>
                      </a:cubicBezTo>
                      <a:cubicBezTo>
                        <a:pt x="1423" y="20"/>
                        <a:pt x="1403" y="0"/>
                        <a:pt x="1378" y="0"/>
                      </a:cubicBezTo>
                      <a:close/>
                    </a:path>
                  </a:pathLst>
                </a:custGeom>
                <a:solidFill>
                  <a:srgbClr val="4599FA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38" name="Rectangle 50"/>
                <p:cNvSpPr>
                  <a:spLocks noChangeArrowheads="1"/>
                </p:cNvSpPr>
                <p:nvPr/>
              </p:nvSpPr>
              <p:spPr bwMode="auto">
                <a:xfrm>
                  <a:off x="5898415" y="5054180"/>
                  <a:ext cx="5654530" cy="1031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39" name="Freeform 51"/>
                <p:cNvSpPr/>
                <p:nvPr/>
              </p:nvSpPr>
              <p:spPr bwMode="auto">
                <a:xfrm>
                  <a:off x="8318101" y="5054180"/>
                  <a:ext cx="811932" cy="58010"/>
                </a:xfrm>
                <a:custGeom>
                  <a:avLst/>
                  <a:gdLst>
                    <a:gd name="T0" fmla="*/ 0 w 252"/>
                    <a:gd name="T1" fmla="*/ 0 h 18"/>
                    <a:gd name="T2" fmla="*/ 22 w 252"/>
                    <a:gd name="T3" fmla="*/ 18 h 18"/>
                    <a:gd name="T4" fmla="*/ 230 w 252"/>
                    <a:gd name="T5" fmla="*/ 18 h 18"/>
                    <a:gd name="T6" fmla="*/ 252 w 252"/>
                    <a:gd name="T7" fmla="*/ 0 h 18"/>
                    <a:gd name="T8" fmla="*/ 0 w 252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2" h="18">
                      <a:moveTo>
                        <a:pt x="0" y="0"/>
                      </a:moveTo>
                      <a:cubicBezTo>
                        <a:pt x="2" y="10"/>
                        <a:pt x="11" y="18"/>
                        <a:pt x="22" y="18"/>
                      </a:cubicBezTo>
                      <a:cubicBezTo>
                        <a:pt x="230" y="18"/>
                        <a:pt x="230" y="18"/>
                        <a:pt x="230" y="18"/>
                      </a:cubicBezTo>
                      <a:cubicBezTo>
                        <a:pt x="241" y="18"/>
                        <a:pt x="250" y="10"/>
                        <a:pt x="25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4B5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40" name="Rectangle 52"/>
                <p:cNvSpPr>
                  <a:spLocks noChangeArrowheads="1"/>
                </p:cNvSpPr>
                <p:nvPr/>
              </p:nvSpPr>
              <p:spPr bwMode="auto">
                <a:xfrm>
                  <a:off x="6623354" y="2189119"/>
                  <a:ext cx="4249758" cy="2684587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41" name="Oval 54"/>
                <p:cNvSpPr>
                  <a:spLocks noChangeArrowheads="1"/>
                </p:cNvSpPr>
                <p:nvPr/>
              </p:nvSpPr>
              <p:spPr bwMode="auto">
                <a:xfrm>
                  <a:off x="8720847" y="2076321"/>
                  <a:ext cx="48330" cy="48343"/>
                </a:xfrm>
                <a:prstGeom prst="ellipse">
                  <a:avLst/>
                </a:prstGeom>
                <a:solidFill>
                  <a:srgbClr val="2C2C2C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42" name="Oval 55"/>
                <p:cNvSpPr>
                  <a:spLocks noChangeArrowheads="1"/>
                </p:cNvSpPr>
                <p:nvPr/>
              </p:nvSpPr>
              <p:spPr bwMode="auto">
                <a:xfrm>
                  <a:off x="8720847" y="2073099"/>
                  <a:ext cx="48330" cy="45119"/>
                </a:xfrm>
                <a:prstGeom prst="ellipse">
                  <a:avLst/>
                </a:prstGeom>
                <a:solidFill>
                  <a:srgbClr val="0A0A0A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43" name="Oval 56"/>
                <p:cNvSpPr>
                  <a:spLocks noChangeArrowheads="1"/>
                </p:cNvSpPr>
                <p:nvPr/>
              </p:nvSpPr>
              <p:spPr bwMode="auto">
                <a:xfrm>
                  <a:off x="8730511" y="2079544"/>
                  <a:ext cx="28999" cy="3222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44" name="Oval 57"/>
                <p:cNvSpPr>
                  <a:spLocks noChangeArrowheads="1"/>
                </p:cNvSpPr>
                <p:nvPr/>
              </p:nvSpPr>
              <p:spPr bwMode="auto">
                <a:xfrm>
                  <a:off x="8736955" y="2089212"/>
                  <a:ext cx="16111" cy="16115"/>
                </a:xfrm>
                <a:prstGeom prst="ellipse">
                  <a:avLst/>
                </a:prstGeom>
                <a:solidFill>
                  <a:srgbClr val="2C99B4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45" name="Freeform 58"/>
                <p:cNvSpPr/>
                <p:nvPr/>
              </p:nvSpPr>
              <p:spPr bwMode="auto">
                <a:xfrm>
                  <a:off x="8743399" y="2092436"/>
                  <a:ext cx="3223" cy="6446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  <a:gd name="T6" fmla="*/ 1 w 1"/>
                    <a:gd name="T7" fmla="*/ 0 h 2"/>
                    <a:gd name="T8" fmla="*/ 1 w 1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34" name="ïṥlíďe"/>
              <p:cNvSpPr/>
              <p:nvPr/>
            </p:nvSpPr>
            <p:spPr bwMode="auto">
              <a:xfrm rot="445513">
                <a:off x="6425764" y="7075022"/>
                <a:ext cx="1120130" cy="870488"/>
              </a:xfrm>
              <a:custGeom>
                <a:avLst/>
                <a:gdLst>
                  <a:gd name="T0" fmla="*/ 561 w 561"/>
                  <a:gd name="T1" fmla="*/ 338 h 405"/>
                  <a:gd name="T2" fmla="*/ 0 w 561"/>
                  <a:gd name="T3" fmla="*/ 405 h 405"/>
                  <a:gd name="T4" fmla="*/ 518 w 561"/>
                  <a:gd name="T5" fmla="*/ 0 h 405"/>
                  <a:gd name="T6" fmla="*/ 561 w 561"/>
                  <a:gd name="T7" fmla="*/ 338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1" h="405">
                    <a:moveTo>
                      <a:pt x="561" y="338"/>
                    </a:moveTo>
                    <a:lnTo>
                      <a:pt x="0" y="405"/>
                    </a:lnTo>
                    <a:lnTo>
                      <a:pt x="518" y="0"/>
                    </a:lnTo>
                    <a:lnTo>
                      <a:pt x="561" y="338"/>
                    </a:lnTo>
                    <a:close/>
                  </a:path>
                </a:pathLst>
              </a:cu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329" name="组合 328"/>
            <p:cNvGrpSpPr/>
            <p:nvPr/>
          </p:nvGrpSpPr>
          <p:grpSpPr>
            <a:xfrm>
              <a:off x="8401327" y="4109734"/>
              <a:ext cx="88685" cy="255784"/>
              <a:chOff x="9761273" y="2566198"/>
              <a:chExt cx="88685" cy="255784"/>
            </a:xfrm>
          </p:grpSpPr>
          <p:sp>
            <p:nvSpPr>
              <p:cNvPr id="331" name="Freeform 95"/>
              <p:cNvSpPr/>
              <p:nvPr/>
            </p:nvSpPr>
            <p:spPr bwMode="auto">
              <a:xfrm rot="10800000">
                <a:off x="9761273" y="2566198"/>
                <a:ext cx="88685" cy="164213"/>
              </a:xfrm>
              <a:custGeom>
                <a:avLst/>
                <a:gdLst>
                  <a:gd name="T0" fmla="*/ 2 w 15"/>
                  <a:gd name="T1" fmla="*/ 28 h 32"/>
                  <a:gd name="T2" fmla="*/ 2 w 15"/>
                  <a:gd name="T3" fmla="*/ 30 h 32"/>
                  <a:gd name="T4" fmla="*/ 4 w 15"/>
                  <a:gd name="T5" fmla="*/ 32 h 32"/>
                  <a:gd name="T6" fmla="*/ 11 w 15"/>
                  <a:gd name="T7" fmla="*/ 32 h 32"/>
                  <a:gd name="T8" fmla="*/ 13 w 15"/>
                  <a:gd name="T9" fmla="*/ 30 h 32"/>
                  <a:gd name="T10" fmla="*/ 13 w 15"/>
                  <a:gd name="T11" fmla="*/ 28 h 32"/>
                  <a:gd name="T12" fmla="*/ 15 w 15"/>
                  <a:gd name="T13" fmla="*/ 25 h 32"/>
                  <a:gd name="T14" fmla="*/ 15 w 15"/>
                  <a:gd name="T15" fmla="*/ 4 h 32"/>
                  <a:gd name="T16" fmla="*/ 12 w 15"/>
                  <a:gd name="T17" fmla="*/ 0 h 32"/>
                  <a:gd name="T18" fmla="*/ 3 w 15"/>
                  <a:gd name="T19" fmla="*/ 0 h 32"/>
                  <a:gd name="T20" fmla="*/ 0 w 15"/>
                  <a:gd name="T21" fmla="*/ 4 h 32"/>
                  <a:gd name="T22" fmla="*/ 0 w 15"/>
                  <a:gd name="T23" fmla="*/ 25 h 32"/>
                  <a:gd name="T24" fmla="*/ 2 w 15"/>
                  <a:gd name="T25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32">
                    <a:moveTo>
                      <a:pt x="2" y="28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31"/>
                      <a:pt x="3" y="32"/>
                      <a:pt x="4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2" y="32"/>
                      <a:pt x="13" y="31"/>
                      <a:pt x="13" y="30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8"/>
                      <a:pt x="15" y="27"/>
                      <a:pt x="15" y="2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4" y="0"/>
                      <a:pt x="1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7"/>
                      <a:pt x="1" y="28"/>
                      <a:pt x="2" y="28"/>
                    </a:cubicBezTo>
                    <a:close/>
                  </a:path>
                </a:pathLst>
              </a:custGeom>
              <a:solidFill>
                <a:srgbClr val="4599FA"/>
              </a:solidFill>
              <a:ln>
                <a:noFill/>
              </a:ln>
            </p:spPr>
            <p:txBody>
              <a:bodyPr/>
              <a:lstStyle/>
              <a:p>
                <a:pPr defTabSz="913765">
                  <a:defRPr/>
                </a:pPr>
                <a:endParaRPr lang="zh-CN" altLang="en-US"/>
              </a:p>
            </p:txBody>
          </p:sp>
          <p:cxnSp>
            <p:nvCxnSpPr>
              <p:cNvPr id="332" name="直接连接符 331"/>
              <p:cNvCxnSpPr/>
              <p:nvPr/>
            </p:nvCxnSpPr>
            <p:spPr>
              <a:xfrm flipH="1">
                <a:off x="9805615" y="2724214"/>
                <a:ext cx="180" cy="97768"/>
              </a:xfrm>
              <a:prstGeom prst="line">
                <a:avLst/>
              </a:prstGeom>
              <a:ln w="38100">
                <a:solidFill>
                  <a:srgbClr val="4599FA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30" name="Rectangle 173"/>
            <p:cNvSpPr>
              <a:spLocks noChangeArrowheads="1"/>
            </p:cNvSpPr>
            <p:nvPr/>
          </p:nvSpPr>
          <p:spPr bwMode="auto">
            <a:xfrm>
              <a:off x="8340205" y="3591665"/>
              <a:ext cx="1017970" cy="351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1474470"/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政策法规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6" name="组合 345"/>
          <p:cNvGrpSpPr/>
          <p:nvPr/>
        </p:nvGrpSpPr>
        <p:grpSpPr>
          <a:xfrm>
            <a:off x="8202235" y="4979787"/>
            <a:ext cx="982836" cy="727987"/>
            <a:chOff x="7096991" y="4203202"/>
            <a:chExt cx="1321812" cy="979066"/>
          </a:xfrm>
        </p:grpSpPr>
        <p:grpSp>
          <p:nvGrpSpPr>
            <p:cNvPr id="347" name="组合 346"/>
            <p:cNvGrpSpPr/>
            <p:nvPr/>
          </p:nvGrpSpPr>
          <p:grpSpPr>
            <a:xfrm>
              <a:off x="7096991" y="4203202"/>
              <a:ext cx="1321812" cy="773414"/>
              <a:chOff x="6166336" y="7075021"/>
              <a:chExt cx="1522384" cy="890772"/>
            </a:xfrm>
          </p:grpSpPr>
          <p:grpSp>
            <p:nvGrpSpPr>
              <p:cNvPr id="352" name="Group 36"/>
              <p:cNvGrpSpPr/>
              <p:nvPr/>
            </p:nvGrpSpPr>
            <p:grpSpPr>
              <a:xfrm>
                <a:off x="6166336" y="7089435"/>
                <a:ext cx="1522384" cy="876358"/>
                <a:chOff x="5898415" y="1976415"/>
                <a:chExt cx="5654530" cy="3255020"/>
              </a:xfrm>
            </p:grpSpPr>
            <p:sp>
              <p:nvSpPr>
                <p:cNvPr id="354" name="Freeform 45"/>
                <p:cNvSpPr/>
                <p:nvPr/>
              </p:nvSpPr>
              <p:spPr bwMode="auto">
                <a:xfrm>
                  <a:off x="5898415" y="5105745"/>
                  <a:ext cx="2848207" cy="125690"/>
                </a:xfrm>
                <a:custGeom>
                  <a:avLst/>
                  <a:gdLst>
                    <a:gd name="T0" fmla="*/ 0 w 885"/>
                    <a:gd name="T1" fmla="*/ 16 h 39"/>
                    <a:gd name="T2" fmla="*/ 78 w 885"/>
                    <a:gd name="T3" fmla="*/ 39 h 39"/>
                    <a:gd name="T4" fmla="*/ 885 w 885"/>
                    <a:gd name="T5" fmla="*/ 39 h 39"/>
                    <a:gd name="T6" fmla="*/ 885 w 885"/>
                    <a:gd name="T7" fmla="*/ 0 h 39"/>
                    <a:gd name="T8" fmla="*/ 0 w 885"/>
                    <a:gd name="T9" fmla="*/ 0 h 39"/>
                    <a:gd name="T10" fmla="*/ 0 w 885"/>
                    <a:gd name="T11" fmla="*/ 1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85" h="39">
                      <a:moveTo>
                        <a:pt x="0" y="16"/>
                      </a:moveTo>
                      <a:cubicBezTo>
                        <a:pt x="0" y="23"/>
                        <a:pt x="30" y="39"/>
                        <a:pt x="78" y="39"/>
                      </a:cubicBezTo>
                      <a:cubicBezTo>
                        <a:pt x="126" y="39"/>
                        <a:pt x="885" y="39"/>
                        <a:pt x="885" y="39"/>
                      </a:cubicBezTo>
                      <a:cubicBezTo>
                        <a:pt x="885" y="0"/>
                        <a:pt x="885" y="0"/>
                        <a:pt x="88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55" name="Freeform 46"/>
                <p:cNvSpPr/>
                <p:nvPr/>
              </p:nvSpPr>
              <p:spPr bwMode="auto">
                <a:xfrm>
                  <a:off x="8704736" y="5105745"/>
                  <a:ext cx="2848207" cy="125690"/>
                </a:xfrm>
                <a:custGeom>
                  <a:avLst/>
                  <a:gdLst>
                    <a:gd name="T0" fmla="*/ 884 w 884"/>
                    <a:gd name="T1" fmla="*/ 16 h 39"/>
                    <a:gd name="T2" fmla="*/ 806 w 884"/>
                    <a:gd name="T3" fmla="*/ 39 h 39"/>
                    <a:gd name="T4" fmla="*/ 0 w 884"/>
                    <a:gd name="T5" fmla="*/ 39 h 39"/>
                    <a:gd name="T6" fmla="*/ 0 w 884"/>
                    <a:gd name="T7" fmla="*/ 0 h 39"/>
                    <a:gd name="T8" fmla="*/ 884 w 884"/>
                    <a:gd name="T9" fmla="*/ 0 h 39"/>
                    <a:gd name="T10" fmla="*/ 884 w 884"/>
                    <a:gd name="T11" fmla="*/ 1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84" h="39">
                      <a:moveTo>
                        <a:pt x="884" y="16"/>
                      </a:moveTo>
                      <a:cubicBezTo>
                        <a:pt x="884" y="23"/>
                        <a:pt x="854" y="39"/>
                        <a:pt x="806" y="39"/>
                      </a:cubicBezTo>
                      <a:cubicBezTo>
                        <a:pt x="758" y="39"/>
                        <a:pt x="0" y="39"/>
                        <a:pt x="0" y="3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84" y="0"/>
                        <a:pt x="884" y="0"/>
                        <a:pt x="884" y="0"/>
                      </a:cubicBezTo>
                      <a:lnTo>
                        <a:pt x="884" y="1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56" name="Freeform 47"/>
                <p:cNvSpPr/>
                <p:nvPr/>
              </p:nvSpPr>
              <p:spPr bwMode="auto">
                <a:xfrm>
                  <a:off x="6455812" y="1976415"/>
                  <a:ext cx="4581618" cy="3138999"/>
                </a:xfrm>
                <a:custGeom>
                  <a:avLst/>
                  <a:gdLst>
                    <a:gd name="T0" fmla="*/ 1378 w 1423"/>
                    <a:gd name="T1" fmla="*/ 0 h 974"/>
                    <a:gd name="T2" fmla="*/ 45 w 1423"/>
                    <a:gd name="T3" fmla="*/ 0 h 974"/>
                    <a:gd name="T4" fmla="*/ 0 w 1423"/>
                    <a:gd name="T5" fmla="*/ 45 h 974"/>
                    <a:gd name="T6" fmla="*/ 0 w 1423"/>
                    <a:gd name="T7" fmla="*/ 218 h 974"/>
                    <a:gd name="T8" fmla="*/ 0 w 1423"/>
                    <a:gd name="T9" fmla="*/ 929 h 974"/>
                    <a:gd name="T10" fmla="*/ 45 w 1423"/>
                    <a:gd name="T11" fmla="*/ 974 h 974"/>
                    <a:gd name="T12" fmla="*/ 1378 w 1423"/>
                    <a:gd name="T13" fmla="*/ 974 h 974"/>
                    <a:gd name="T14" fmla="*/ 1423 w 1423"/>
                    <a:gd name="T15" fmla="*/ 929 h 974"/>
                    <a:gd name="T16" fmla="*/ 1423 w 1423"/>
                    <a:gd name="T17" fmla="*/ 45 h 974"/>
                    <a:gd name="T18" fmla="*/ 1378 w 1423"/>
                    <a:gd name="T19" fmla="*/ 0 h 9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23" h="974">
                      <a:moveTo>
                        <a:pt x="1378" y="0"/>
                      </a:move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20" y="0"/>
                        <a:pt x="0" y="20"/>
                        <a:pt x="0" y="45"/>
                      </a:cubicBezTo>
                      <a:cubicBezTo>
                        <a:pt x="0" y="218"/>
                        <a:pt x="0" y="218"/>
                        <a:pt x="0" y="218"/>
                      </a:cubicBezTo>
                      <a:cubicBezTo>
                        <a:pt x="0" y="929"/>
                        <a:pt x="0" y="929"/>
                        <a:pt x="0" y="929"/>
                      </a:cubicBezTo>
                      <a:cubicBezTo>
                        <a:pt x="0" y="954"/>
                        <a:pt x="20" y="974"/>
                        <a:pt x="45" y="974"/>
                      </a:cubicBezTo>
                      <a:cubicBezTo>
                        <a:pt x="1378" y="974"/>
                        <a:pt x="1378" y="974"/>
                        <a:pt x="1378" y="974"/>
                      </a:cubicBezTo>
                      <a:cubicBezTo>
                        <a:pt x="1403" y="974"/>
                        <a:pt x="1423" y="954"/>
                        <a:pt x="1423" y="929"/>
                      </a:cubicBezTo>
                      <a:cubicBezTo>
                        <a:pt x="1423" y="45"/>
                        <a:pt x="1423" y="45"/>
                        <a:pt x="1423" y="45"/>
                      </a:cubicBezTo>
                      <a:cubicBezTo>
                        <a:pt x="1423" y="20"/>
                        <a:pt x="1403" y="0"/>
                        <a:pt x="1378" y="0"/>
                      </a:cubicBezTo>
                      <a:close/>
                    </a:path>
                  </a:pathLst>
                </a:custGeom>
                <a:solidFill>
                  <a:srgbClr val="ED8170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57" name="Rectangle 50"/>
                <p:cNvSpPr>
                  <a:spLocks noChangeArrowheads="1"/>
                </p:cNvSpPr>
                <p:nvPr/>
              </p:nvSpPr>
              <p:spPr bwMode="auto">
                <a:xfrm>
                  <a:off x="5898415" y="5054180"/>
                  <a:ext cx="5654530" cy="1031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58" name="Freeform 51"/>
                <p:cNvSpPr/>
                <p:nvPr/>
              </p:nvSpPr>
              <p:spPr bwMode="auto">
                <a:xfrm>
                  <a:off x="8318101" y="5054180"/>
                  <a:ext cx="811932" cy="58010"/>
                </a:xfrm>
                <a:custGeom>
                  <a:avLst/>
                  <a:gdLst>
                    <a:gd name="T0" fmla="*/ 0 w 252"/>
                    <a:gd name="T1" fmla="*/ 0 h 18"/>
                    <a:gd name="T2" fmla="*/ 22 w 252"/>
                    <a:gd name="T3" fmla="*/ 18 h 18"/>
                    <a:gd name="T4" fmla="*/ 230 w 252"/>
                    <a:gd name="T5" fmla="*/ 18 h 18"/>
                    <a:gd name="T6" fmla="*/ 252 w 252"/>
                    <a:gd name="T7" fmla="*/ 0 h 18"/>
                    <a:gd name="T8" fmla="*/ 0 w 252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2" h="18">
                      <a:moveTo>
                        <a:pt x="0" y="0"/>
                      </a:moveTo>
                      <a:cubicBezTo>
                        <a:pt x="2" y="10"/>
                        <a:pt x="11" y="18"/>
                        <a:pt x="22" y="18"/>
                      </a:cubicBezTo>
                      <a:cubicBezTo>
                        <a:pt x="230" y="18"/>
                        <a:pt x="230" y="18"/>
                        <a:pt x="230" y="18"/>
                      </a:cubicBezTo>
                      <a:cubicBezTo>
                        <a:pt x="241" y="18"/>
                        <a:pt x="250" y="10"/>
                        <a:pt x="25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4B5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59" name="Rectangle 52"/>
                <p:cNvSpPr>
                  <a:spLocks noChangeArrowheads="1"/>
                </p:cNvSpPr>
                <p:nvPr/>
              </p:nvSpPr>
              <p:spPr bwMode="auto">
                <a:xfrm>
                  <a:off x="6623354" y="2189119"/>
                  <a:ext cx="4249758" cy="2684587"/>
                </a:xfrm>
                <a:prstGeom prst="rect">
                  <a:avLst/>
                </a:prstGeom>
                <a:solidFill>
                  <a:srgbClr val="EDA195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60" name="Oval 54"/>
                <p:cNvSpPr>
                  <a:spLocks noChangeArrowheads="1"/>
                </p:cNvSpPr>
                <p:nvPr/>
              </p:nvSpPr>
              <p:spPr bwMode="auto">
                <a:xfrm>
                  <a:off x="8720847" y="2076321"/>
                  <a:ext cx="48330" cy="48343"/>
                </a:xfrm>
                <a:prstGeom prst="ellipse">
                  <a:avLst/>
                </a:prstGeom>
                <a:solidFill>
                  <a:srgbClr val="2C2C2C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61" name="Oval 55"/>
                <p:cNvSpPr>
                  <a:spLocks noChangeArrowheads="1"/>
                </p:cNvSpPr>
                <p:nvPr/>
              </p:nvSpPr>
              <p:spPr bwMode="auto">
                <a:xfrm>
                  <a:off x="8720847" y="2073099"/>
                  <a:ext cx="48330" cy="45119"/>
                </a:xfrm>
                <a:prstGeom prst="ellipse">
                  <a:avLst/>
                </a:prstGeom>
                <a:solidFill>
                  <a:srgbClr val="0A0A0A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62" name="Oval 56"/>
                <p:cNvSpPr>
                  <a:spLocks noChangeArrowheads="1"/>
                </p:cNvSpPr>
                <p:nvPr/>
              </p:nvSpPr>
              <p:spPr bwMode="auto">
                <a:xfrm>
                  <a:off x="8730511" y="2079544"/>
                  <a:ext cx="28999" cy="3222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63" name="Oval 57"/>
                <p:cNvSpPr>
                  <a:spLocks noChangeArrowheads="1"/>
                </p:cNvSpPr>
                <p:nvPr/>
              </p:nvSpPr>
              <p:spPr bwMode="auto">
                <a:xfrm>
                  <a:off x="8736955" y="2089212"/>
                  <a:ext cx="16111" cy="16115"/>
                </a:xfrm>
                <a:prstGeom prst="ellipse">
                  <a:avLst/>
                </a:prstGeom>
                <a:solidFill>
                  <a:srgbClr val="2C99B4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64" name="Freeform 58"/>
                <p:cNvSpPr/>
                <p:nvPr/>
              </p:nvSpPr>
              <p:spPr bwMode="auto">
                <a:xfrm>
                  <a:off x="8743399" y="2092436"/>
                  <a:ext cx="3223" cy="6446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  <a:gd name="T6" fmla="*/ 1 w 1"/>
                    <a:gd name="T7" fmla="*/ 0 h 2"/>
                    <a:gd name="T8" fmla="*/ 1 w 1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53" name="ïṥlíďe"/>
              <p:cNvSpPr/>
              <p:nvPr/>
            </p:nvSpPr>
            <p:spPr bwMode="auto">
              <a:xfrm rot="445513">
                <a:off x="6425764" y="7075021"/>
                <a:ext cx="1120131" cy="870488"/>
              </a:xfrm>
              <a:custGeom>
                <a:avLst/>
                <a:gdLst>
                  <a:gd name="T0" fmla="*/ 561 w 561"/>
                  <a:gd name="T1" fmla="*/ 338 h 405"/>
                  <a:gd name="T2" fmla="*/ 0 w 561"/>
                  <a:gd name="T3" fmla="*/ 405 h 405"/>
                  <a:gd name="T4" fmla="*/ 518 w 561"/>
                  <a:gd name="T5" fmla="*/ 0 h 405"/>
                  <a:gd name="T6" fmla="*/ 561 w 561"/>
                  <a:gd name="T7" fmla="*/ 338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1" h="405">
                    <a:moveTo>
                      <a:pt x="561" y="338"/>
                    </a:moveTo>
                    <a:lnTo>
                      <a:pt x="0" y="405"/>
                    </a:lnTo>
                    <a:lnTo>
                      <a:pt x="518" y="0"/>
                    </a:lnTo>
                    <a:lnTo>
                      <a:pt x="561" y="338"/>
                    </a:lnTo>
                    <a:close/>
                  </a:path>
                </a:pathLst>
              </a:custGeom>
              <a:solidFill>
                <a:srgbClr val="ED938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348" name="组合 347"/>
            <p:cNvGrpSpPr/>
            <p:nvPr/>
          </p:nvGrpSpPr>
          <p:grpSpPr>
            <a:xfrm>
              <a:off x="7306749" y="4926484"/>
              <a:ext cx="88685" cy="255784"/>
              <a:chOff x="9761273" y="2566198"/>
              <a:chExt cx="88685" cy="255784"/>
            </a:xfrm>
          </p:grpSpPr>
          <p:sp>
            <p:nvSpPr>
              <p:cNvPr id="350" name="Freeform 95"/>
              <p:cNvSpPr/>
              <p:nvPr/>
            </p:nvSpPr>
            <p:spPr bwMode="auto">
              <a:xfrm rot="10800000">
                <a:off x="9761273" y="2566198"/>
                <a:ext cx="88685" cy="164213"/>
              </a:xfrm>
              <a:custGeom>
                <a:avLst/>
                <a:gdLst>
                  <a:gd name="T0" fmla="*/ 2 w 15"/>
                  <a:gd name="T1" fmla="*/ 28 h 32"/>
                  <a:gd name="T2" fmla="*/ 2 w 15"/>
                  <a:gd name="T3" fmla="*/ 30 h 32"/>
                  <a:gd name="T4" fmla="*/ 4 w 15"/>
                  <a:gd name="T5" fmla="*/ 32 h 32"/>
                  <a:gd name="T6" fmla="*/ 11 w 15"/>
                  <a:gd name="T7" fmla="*/ 32 h 32"/>
                  <a:gd name="T8" fmla="*/ 13 w 15"/>
                  <a:gd name="T9" fmla="*/ 30 h 32"/>
                  <a:gd name="T10" fmla="*/ 13 w 15"/>
                  <a:gd name="T11" fmla="*/ 28 h 32"/>
                  <a:gd name="T12" fmla="*/ 15 w 15"/>
                  <a:gd name="T13" fmla="*/ 25 h 32"/>
                  <a:gd name="T14" fmla="*/ 15 w 15"/>
                  <a:gd name="T15" fmla="*/ 4 h 32"/>
                  <a:gd name="T16" fmla="*/ 12 w 15"/>
                  <a:gd name="T17" fmla="*/ 0 h 32"/>
                  <a:gd name="T18" fmla="*/ 3 w 15"/>
                  <a:gd name="T19" fmla="*/ 0 h 32"/>
                  <a:gd name="T20" fmla="*/ 0 w 15"/>
                  <a:gd name="T21" fmla="*/ 4 h 32"/>
                  <a:gd name="T22" fmla="*/ 0 w 15"/>
                  <a:gd name="T23" fmla="*/ 25 h 32"/>
                  <a:gd name="T24" fmla="*/ 2 w 15"/>
                  <a:gd name="T25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32">
                    <a:moveTo>
                      <a:pt x="2" y="28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31"/>
                      <a:pt x="3" y="32"/>
                      <a:pt x="4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2" y="32"/>
                      <a:pt x="13" y="31"/>
                      <a:pt x="13" y="30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8"/>
                      <a:pt x="15" y="27"/>
                      <a:pt x="15" y="2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4" y="0"/>
                      <a:pt x="1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7"/>
                      <a:pt x="1" y="28"/>
                      <a:pt x="2" y="28"/>
                    </a:cubicBezTo>
                    <a:close/>
                  </a:path>
                </a:pathLst>
              </a:custGeom>
              <a:solidFill>
                <a:srgbClr val="ED8170"/>
              </a:solidFill>
              <a:ln>
                <a:noFill/>
              </a:ln>
            </p:spPr>
            <p:txBody>
              <a:bodyPr/>
              <a:lstStyle/>
              <a:p>
                <a:pPr defTabSz="913765">
                  <a:defRPr/>
                </a:pPr>
                <a:endParaRPr lang="zh-CN" altLang="en-US"/>
              </a:p>
            </p:txBody>
          </p:sp>
          <p:cxnSp>
            <p:nvCxnSpPr>
              <p:cNvPr id="351" name="直接连接符 350"/>
              <p:cNvCxnSpPr/>
              <p:nvPr/>
            </p:nvCxnSpPr>
            <p:spPr>
              <a:xfrm flipH="1">
                <a:off x="9805615" y="2724214"/>
                <a:ext cx="180" cy="97768"/>
              </a:xfrm>
              <a:prstGeom prst="line">
                <a:avLst/>
              </a:prstGeom>
              <a:ln w="38100">
                <a:solidFill>
                  <a:srgbClr val="ED817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9" name="Rectangle 173"/>
            <p:cNvSpPr>
              <a:spLocks noChangeArrowheads="1"/>
            </p:cNvSpPr>
            <p:nvPr/>
          </p:nvSpPr>
          <p:spPr bwMode="auto">
            <a:xfrm>
              <a:off x="7260798" y="4418750"/>
              <a:ext cx="1017970" cy="351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1474470"/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办事指南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5" name="组合 364"/>
          <p:cNvGrpSpPr/>
          <p:nvPr/>
        </p:nvGrpSpPr>
        <p:grpSpPr>
          <a:xfrm>
            <a:off x="10425642" y="5128710"/>
            <a:ext cx="982836" cy="733212"/>
            <a:chOff x="8889378" y="4342658"/>
            <a:chExt cx="1321812" cy="986094"/>
          </a:xfrm>
        </p:grpSpPr>
        <p:grpSp>
          <p:nvGrpSpPr>
            <p:cNvPr id="366" name="组合 365"/>
            <p:cNvGrpSpPr/>
            <p:nvPr/>
          </p:nvGrpSpPr>
          <p:grpSpPr>
            <a:xfrm>
              <a:off x="8889378" y="4342658"/>
              <a:ext cx="1321812" cy="773414"/>
              <a:chOff x="6166336" y="7075021"/>
              <a:chExt cx="1522384" cy="890772"/>
            </a:xfrm>
          </p:grpSpPr>
          <p:grpSp>
            <p:nvGrpSpPr>
              <p:cNvPr id="371" name="Group 36"/>
              <p:cNvGrpSpPr/>
              <p:nvPr/>
            </p:nvGrpSpPr>
            <p:grpSpPr>
              <a:xfrm>
                <a:off x="6166336" y="7089435"/>
                <a:ext cx="1522384" cy="876358"/>
                <a:chOff x="5898415" y="1976415"/>
                <a:chExt cx="5654530" cy="3255020"/>
              </a:xfrm>
            </p:grpSpPr>
            <p:sp>
              <p:nvSpPr>
                <p:cNvPr id="373" name="Freeform 45"/>
                <p:cNvSpPr/>
                <p:nvPr/>
              </p:nvSpPr>
              <p:spPr bwMode="auto">
                <a:xfrm>
                  <a:off x="5898415" y="5105745"/>
                  <a:ext cx="2848207" cy="125690"/>
                </a:xfrm>
                <a:custGeom>
                  <a:avLst/>
                  <a:gdLst>
                    <a:gd name="T0" fmla="*/ 0 w 885"/>
                    <a:gd name="T1" fmla="*/ 16 h 39"/>
                    <a:gd name="T2" fmla="*/ 78 w 885"/>
                    <a:gd name="T3" fmla="*/ 39 h 39"/>
                    <a:gd name="T4" fmla="*/ 885 w 885"/>
                    <a:gd name="T5" fmla="*/ 39 h 39"/>
                    <a:gd name="T6" fmla="*/ 885 w 885"/>
                    <a:gd name="T7" fmla="*/ 0 h 39"/>
                    <a:gd name="T8" fmla="*/ 0 w 885"/>
                    <a:gd name="T9" fmla="*/ 0 h 39"/>
                    <a:gd name="T10" fmla="*/ 0 w 885"/>
                    <a:gd name="T11" fmla="*/ 1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85" h="39">
                      <a:moveTo>
                        <a:pt x="0" y="16"/>
                      </a:moveTo>
                      <a:cubicBezTo>
                        <a:pt x="0" y="23"/>
                        <a:pt x="30" y="39"/>
                        <a:pt x="78" y="39"/>
                      </a:cubicBezTo>
                      <a:cubicBezTo>
                        <a:pt x="126" y="39"/>
                        <a:pt x="885" y="39"/>
                        <a:pt x="885" y="39"/>
                      </a:cubicBezTo>
                      <a:cubicBezTo>
                        <a:pt x="885" y="0"/>
                        <a:pt x="885" y="0"/>
                        <a:pt x="88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74" name="Freeform 46"/>
                <p:cNvSpPr/>
                <p:nvPr/>
              </p:nvSpPr>
              <p:spPr bwMode="auto">
                <a:xfrm>
                  <a:off x="8704736" y="5105745"/>
                  <a:ext cx="2848207" cy="125690"/>
                </a:xfrm>
                <a:custGeom>
                  <a:avLst/>
                  <a:gdLst>
                    <a:gd name="T0" fmla="*/ 884 w 884"/>
                    <a:gd name="T1" fmla="*/ 16 h 39"/>
                    <a:gd name="T2" fmla="*/ 806 w 884"/>
                    <a:gd name="T3" fmla="*/ 39 h 39"/>
                    <a:gd name="T4" fmla="*/ 0 w 884"/>
                    <a:gd name="T5" fmla="*/ 39 h 39"/>
                    <a:gd name="T6" fmla="*/ 0 w 884"/>
                    <a:gd name="T7" fmla="*/ 0 h 39"/>
                    <a:gd name="T8" fmla="*/ 884 w 884"/>
                    <a:gd name="T9" fmla="*/ 0 h 39"/>
                    <a:gd name="T10" fmla="*/ 884 w 884"/>
                    <a:gd name="T11" fmla="*/ 1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84" h="39">
                      <a:moveTo>
                        <a:pt x="884" y="16"/>
                      </a:moveTo>
                      <a:cubicBezTo>
                        <a:pt x="884" y="23"/>
                        <a:pt x="854" y="39"/>
                        <a:pt x="806" y="39"/>
                      </a:cubicBezTo>
                      <a:cubicBezTo>
                        <a:pt x="758" y="39"/>
                        <a:pt x="0" y="39"/>
                        <a:pt x="0" y="3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84" y="0"/>
                        <a:pt x="884" y="0"/>
                        <a:pt x="884" y="0"/>
                      </a:cubicBezTo>
                      <a:lnTo>
                        <a:pt x="884" y="1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75" name="Freeform 47"/>
                <p:cNvSpPr/>
                <p:nvPr/>
              </p:nvSpPr>
              <p:spPr bwMode="auto">
                <a:xfrm>
                  <a:off x="6455812" y="1976415"/>
                  <a:ext cx="4581618" cy="3138999"/>
                </a:xfrm>
                <a:custGeom>
                  <a:avLst/>
                  <a:gdLst>
                    <a:gd name="T0" fmla="*/ 1378 w 1423"/>
                    <a:gd name="T1" fmla="*/ 0 h 974"/>
                    <a:gd name="T2" fmla="*/ 45 w 1423"/>
                    <a:gd name="T3" fmla="*/ 0 h 974"/>
                    <a:gd name="T4" fmla="*/ 0 w 1423"/>
                    <a:gd name="T5" fmla="*/ 45 h 974"/>
                    <a:gd name="T6" fmla="*/ 0 w 1423"/>
                    <a:gd name="T7" fmla="*/ 218 h 974"/>
                    <a:gd name="T8" fmla="*/ 0 w 1423"/>
                    <a:gd name="T9" fmla="*/ 929 h 974"/>
                    <a:gd name="T10" fmla="*/ 45 w 1423"/>
                    <a:gd name="T11" fmla="*/ 974 h 974"/>
                    <a:gd name="T12" fmla="*/ 1378 w 1423"/>
                    <a:gd name="T13" fmla="*/ 974 h 974"/>
                    <a:gd name="T14" fmla="*/ 1423 w 1423"/>
                    <a:gd name="T15" fmla="*/ 929 h 974"/>
                    <a:gd name="T16" fmla="*/ 1423 w 1423"/>
                    <a:gd name="T17" fmla="*/ 45 h 974"/>
                    <a:gd name="T18" fmla="*/ 1378 w 1423"/>
                    <a:gd name="T19" fmla="*/ 0 h 9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23" h="974">
                      <a:moveTo>
                        <a:pt x="1378" y="0"/>
                      </a:move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20" y="0"/>
                        <a:pt x="0" y="20"/>
                        <a:pt x="0" y="45"/>
                      </a:cubicBezTo>
                      <a:cubicBezTo>
                        <a:pt x="0" y="218"/>
                        <a:pt x="0" y="218"/>
                        <a:pt x="0" y="218"/>
                      </a:cubicBezTo>
                      <a:cubicBezTo>
                        <a:pt x="0" y="929"/>
                        <a:pt x="0" y="929"/>
                        <a:pt x="0" y="929"/>
                      </a:cubicBezTo>
                      <a:cubicBezTo>
                        <a:pt x="0" y="954"/>
                        <a:pt x="20" y="974"/>
                        <a:pt x="45" y="974"/>
                      </a:cubicBezTo>
                      <a:cubicBezTo>
                        <a:pt x="1378" y="974"/>
                        <a:pt x="1378" y="974"/>
                        <a:pt x="1378" y="974"/>
                      </a:cubicBezTo>
                      <a:cubicBezTo>
                        <a:pt x="1403" y="974"/>
                        <a:pt x="1423" y="954"/>
                        <a:pt x="1423" y="929"/>
                      </a:cubicBezTo>
                      <a:cubicBezTo>
                        <a:pt x="1423" y="45"/>
                        <a:pt x="1423" y="45"/>
                        <a:pt x="1423" y="45"/>
                      </a:cubicBezTo>
                      <a:cubicBezTo>
                        <a:pt x="1423" y="20"/>
                        <a:pt x="1403" y="0"/>
                        <a:pt x="1378" y="0"/>
                      </a:cubicBezTo>
                      <a:close/>
                    </a:path>
                  </a:pathLst>
                </a:custGeom>
                <a:solidFill>
                  <a:srgbClr val="5580A6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76" name="Rectangle 50"/>
                <p:cNvSpPr>
                  <a:spLocks noChangeArrowheads="1"/>
                </p:cNvSpPr>
                <p:nvPr/>
              </p:nvSpPr>
              <p:spPr bwMode="auto">
                <a:xfrm>
                  <a:off x="5898415" y="5054180"/>
                  <a:ext cx="5654530" cy="1031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77" name="Freeform 51"/>
                <p:cNvSpPr/>
                <p:nvPr/>
              </p:nvSpPr>
              <p:spPr bwMode="auto">
                <a:xfrm>
                  <a:off x="8318101" y="5054180"/>
                  <a:ext cx="811932" cy="58010"/>
                </a:xfrm>
                <a:custGeom>
                  <a:avLst/>
                  <a:gdLst>
                    <a:gd name="T0" fmla="*/ 0 w 252"/>
                    <a:gd name="T1" fmla="*/ 0 h 18"/>
                    <a:gd name="T2" fmla="*/ 22 w 252"/>
                    <a:gd name="T3" fmla="*/ 18 h 18"/>
                    <a:gd name="T4" fmla="*/ 230 w 252"/>
                    <a:gd name="T5" fmla="*/ 18 h 18"/>
                    <a:gd name="T6" fmla="*/ 252 w 252"/>
                    <a:gd name="T7" fmla="*/ 0 h 18"/>
                    <a:gd name="T8" fmla="*/ 0 w 252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2" h="18">
                      <a:moveTo>
                        <a:pt x="0" y="0"/>
                      </a:moveTo>
                      <a:cubicBezTo>
                        <a:pt x="2" y="10"/>
                        <a:pt x="11" y="18"/>
                        <a:pt x="22" y="18"/>
                      </a:cubicBezTo>
                      <a:cubicBezTo>
                        <a:pt x="230" y="18"/>
                        <a:pt x="230" y="18"/>
                        <a:pt x="230" y="18"/>
                      </a:cubicBezTo>
                      <a:cubicBezTo>
                        <a:pt x="241" y="18"/>
                        <a:pt x="250" y="10"/>
                        <a:pt x="25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4B5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78" name="Rectangle 52"/>
                <p:cNvSpPr>
                  <a:spLocks noChangeArrowheads="1"/>
                </p:cNvSpPr>
                <p:nvPr/>
              </p:nvSpPr>
              <p:spPr bwMode="auto">
                <a:xfrm>
                  <a:off x="6623354" y="2189119"/>
                  <a:ext cx="4249758" cy="2684587"/>
                </a:xfrm>
                <a:prstGeom prst="rect">
                  <a:avLst/>
                </a:prstGeom>
                <a:solidFill>
                  <a:srgbClr val="6DA3D4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79" name="Oval 54"/>
                <p:cNvSpPr>
                  <a:spLocks noChangeArrowheads="1"/>
                </p:cNvSpPr>
                <p:nvPr/>
              </p:nvSpPr>
              <p:spPr bwMode="auto">
                <a:xfrm>
                  <a:off x="8720847" y="2076321"/>
                  <a:ext cx="48330" cy="48343"/>
                </a:xfrm>
                <a:prstGeom prst="ellipse">
                  <a:avLst/>
                </a:prstGeom>
                <a:solidFill>
                  <a:srgbClr val="2C2C2C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80" name="Oval 55"/>
                <p:cNvSpPr>
                  <a:spLocks noChangeArrowheads="1"/>
                </p:cNvSpPr>
                <p:nvPr/>
              </p:nvSpPr>
              <p:spPr bwMode="auto">
                <a:xfrm>
                  <a:off x="8720847" y="2073099"/>
                  <a:ext cx="48330" cy="45119"/>
                </a:xfrm>
                <a:prstGeom prst="ellipse">
                  <a:avLst/>
                </a:prstGeom>
                <a:solidFill>
                  <a:srgbClr val="0A0A0A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81" name="Oval 56"/>
                <p:cNvSpPr>
                  <a:spLocks noChangeArrowheads="1"/>
                </p:cNvSpPr>
                <p:nvPr/>
              </p:nvSpPr>
              <p:spPr bwMode="auto">
                <a:xfrm>
                  <a:off x="8730511" y="2079544"/>
                  <a:ext cx="28999" cy="3222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82" name="Oval 57"/>
                <p:cNvSpPr>
                  <a:spLocks noChangeArrowheads="1"/>
                </p:cNvSpPr>
                <p:nvPr/>
              </p:nvSpPr>
              <p:spPr bwMode="auto">
                <a:xfrm>
                  <a:off x="8736955" y="2089212"/>
                  <a:ext cx="16111" cy="16115"/>
                </a:xfrm>
                <a:prstGeom prst="ellipse">
                  <a:avLst/>
                </a:prstGeom>
                <a:solidFill>
                  <a:srgbClr val="2C99B4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83" name="Freeform 58"/>
                <p:cNvSpPr/>
                <p:nvPr/>
              </p:nvSpPr>
              <p:spPr bwMode="auto">
                <a:xfrm>
                  <a:off x="8743399" y="2092436"/>
                  <a:ext cx="3223" cy="6446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  <a:gd name="T6" fmla="*/ 1 w 1"/>
                    <a:gd name="T7" fmla="*/ 0 h 2"/>
                    <a:gd name="T8" fmla="*/ 1 w 1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72" name="ïṥlíďe"/>
              <p:cNvSpPr/>
              <p:nvPr/>
            </p:nvSpPr>
            <p:spPr bwMode="auto">
              <a:xfrm rot="445513">
                <a:off x="6425764" y="7075021"/>
                <a:ext cx="1120131" cy="870488"/>
              </a:xfrm>
              <a:custGeom>
                <a:avLst/>
                <a:gdLst>
                  <a:gd name="T0" fmla="*/ 561 w 561"/>
                  <a:gd name="T1" fmla="*/ 338 h 405"/>
                  <a:gd name="T2" fmla="*/ 0 w 561"/>
                  <a:gd name="T3" fmla="*/ 405 h 405"/>
                  <a:gd name="T4" fmla="*/ 518 w 561"/>
                  <a:gd name="T5" fmla="*/ 0 h 405"/>
                  <a:gd name="T6" fmla="*/ 561 w 561"/>
                  <a:gd name="T7" fmla="*/ 338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1" h="405">
                    <a:moveTo>
                      <a:pt x="561" y="338"/>
                    </a:moveTo>
                    <a:lnTo>
                      <a:pt x="0" y="405"/>
                    </a:lnTo>
                    <a:lnTo>
                      <a:pt x="518" y="0"/>
                    </a:lnTo>
                    <a:lnTo>
                      <a:pt x="561" y="338"/>
                    </a:lnTo>
                    <a:close/>
                  </a:path>
                </a:pathLst>
              </a:custGeom>
              <a:solidFill>
                <a:srgbClr val="6192B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367" name="组合 366"/>
            <p:cNvGrpSpPr/>
            <p:nvPr/>
          </p:nvGrpSpPr>
          <p:grpSpPr>
            <a:xfrm>
              <a:off x="9057706" y="5072968"/>
              <a:ext cx="88685" cy="255784"/>
              <a:chOff x="9761273" y="2566198"/>
              <a:chExt cx="88685" cy="255784"/>
            </a:xfrm>
          </p:grpSpPr>
          <p:sp>
            <p:nvSpPr>
              <p:cNvPr id="369" name="Freeform 95"/>
              <p:cNvSpPr/>
              <p:nvPr/>
            </p:nvSpPr>
            <p:spPr bwMode="auto">
              <a:xfrm rot="10800000">
                <a:off x="9761273" y="2566198"/>
                <a:ext cx="88685" cy="164213"/>
              </a:xfrm>
              <a:custGeom>
                <a:avLst/>
                <a:gdLst>
                  <a:gd name="T0" fmla="*/ 2 w 15"/>
                  <a:gd name="T1" fmla="*/ 28 h 32"/>
                  <a:gd name="T2" fmla="*/ 2 w 15"/>
                  <a:gd name="T3" fmla="*/ 30 h 32"/>
                  <a:gd name="T4" fmla="*/ 4 w 15"/>
                  <a:gd name="T5" fmla="*/ 32 h 32"/>
                  <a:gd name="T6" fmla="*/ 11 w 15"/>
                  <a:gd name="T7" fmla="*/ 32 h 32"/>
                  <a:gd name="T8" fmla="*/ 13 w 15"/>
                  <a:gd name="T9" fmla="*/ 30 h 32"/>
                  <a:gd name="T10" fmla="*/ 13 w 15"/>
                  <a:gd name="T11" fmla="*/ 28 h 32"/>
                  <a:gd name="T12" fmla="*/ 15 w 15"/>
                  <a:gd name="T13" fmla="*/ 25 h 32"/>
                  <a:gd name="T14" fmla="*/ 15 w 15"/>
                  <a:gd name="T15" fmla="*/ 4 h 32"/>
                  <a:gd name="T16" fmla="*/ 12 w 15"/>
                  <a:gd name="T17" fmla="*/ 0 h 32"/>
                  <a:gd name="T18" fmla="*/ 3 w 15"/>
                  <a:gd name="T19" fmla="*/ 0 h 32"/>
                  <a:gd name="T20" fmla="*/ 0 w 15"/>
                  <a:gd name="T21" fmla="*/ 4 h 32"/>
                  <a:gd name="T22" fmla="*/ 0 w 15"/>
                  <a:gd name="T23" fmla="*/ 25 h 32"/>
                  <a:gd name="T24" fmla="*/ 2 w 15"/>
                  <a:gd name="T25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32">
                    <a:moveTo>
                      <a:pt x="2" y="28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31"/>
                      <a:pt x="3" y="32"/>
                      <a:pt x="4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2" y="32"/>
                      <a:pt x="13" y="31"/>
                      <a:pt x="13" y="30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8"/>
                      <a:pt x="15" y="27"/>
                      <a:pt x="15" y="2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4" y="0"/>
                      <a:pt x="1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7"/>
                      <a:pt x="1" y="28"/>
                      <a:pt x="2" y="28"/>
                    </a:cubicBezTo>
                    <a:close/>
                  </a:path>
                </a:pathLst>
              </a:custGeom>
              <a:solidFill>
                <a:srgbClr val="5580A6"/>
              </a:solidFill>
              <a:ln>
                <a:noFill/>
              </a:ln>
            </p:spPr>
            <p:txBody>
              <a:bodyPr/>
              <a:lstStyle/>
              <a:p>
                <a:pPr defTabSz="913765">
                  <a:defRPr/>
                </a:pPr>
                <a:endParaRPr lang="zh-CN" altLang="en-US"/>
              </a:p>
            </p:txBody>
          </p:sp>
          <p:cxnSp>
            <p:nvCxnSpPr>
              <p:cNvPr id="370" name="直接连接符 369"/>
              <p:cNvCxnSpPr/>
              <p:nvPr/>
            </p:nvCxnSpPr>
            <p:spPr>
              <a:xfrm flipH="1">
                <a:off x="9805615" y="2724214"/>
                <a:ext cx="180" cy="97768"/>
              </a:xfrm>
              <a:prstGeom prst="line">
                <a:avLst/>
              </a:prstGeom>
              <a:ln w="38100">
                <a:solidFill>
                  <a:srgbClr val="5580A6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68" name="Rectangle 173"/>
            <p:cNvSpPr>
              <a:spLocks noChangeArrowheads="1"/>
            </p:cNvSpPr>
            <p:nvPr/>
          </p:nvSpPr>
          <p:spPr bwMode="auto">
            <a:xfrm>
              <a:off x="9056781" y="4558810"/>
              <a:ext cx="1017970" cy="3518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1474470"/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劳动就业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4" name="组合 383"/>
          <p:cNvGrpSpPr/>
          <p:nvPr/>
        </p:nvGrpSpPr>
        <p:grpSpPr>
          <a:xfrm>
            <a:off x="6974533" y="4324023"/>
            <a:ext cx="982836" cy="728372"/>
            <a:chOff x="5852740" y="3351368"/>
            <a:chExt cx="1321812" cy="979583"/>
          </a:xfrm>
        </p:grpSpPr>
        <p:grpSp>
          <p:nvGrpSpPr>
            <p:cNvPr id="385" name="组合 384"/>
            <p:cNvGrpSpPr/>
            <p:nvPr/>
          </p:nvGrpSpPr>
          <p:grpSpPr>
            <a:xfrm>
              <a:off x="5852740" y="3351368"/>
              <a:ext cx="1321812" cy="773418"/>
              <a:chOff x="6166336" y="7075017"/>
              <a:chExt cx="1522384" cy="890776"/>
            </a:xfrm>
          </p:grpSpPr>
          <p:grpSp>
            <p:nvGrpSpPr>
              <p:cNvPr id="390" name="Group 36"/>
              <p:cNvGrpSpPr/>
              <p:nvPr/>
            </p:nvGrpSpPr>
            <p:grpSpPr>
              <a:xfrm>
                <a:off x="6166336" y="7089435"/>
                <a:ext cx="1522384" cy="876358"/>
                <a:chOff x="5898415" y="1976415"/>
                <a:chExt cx="5654530" cy="3255020"/>
              </a:xfrm>
            </p:grpSpPr>
            <p:sp>
              <p:nvSpPr>
                <p:cNvPr id="392" name="Freeform 45"/>
                <p:cNvSpPr/>
                <p:nvPr/>
              </p:nvSpPr>
              <p:spPr bwMode="auto">
                <a:xfrm>
                  <a:off x="5898415" y="5105745"/>
                  <a:ext cx="2848207" cy="125690"/>
                </a:xfrm>
                <a:custGeom>
                  <a:avLst/>
                  <a:gdLst>
                    <a:gd name="T0" fmla="*/ 0 w 885"/>
                    <a:gd name="T1" fmla="*/ 16 h 39"/>
                    <a:gd name="T2" fmla="*/ 78 w 885"/>
                    <a:gd name="T3" fmla="*/ 39 h 39"/>
                    <a:gd name="T4" fmla="*/ 885 w 885"/>
                    <a:gd name="T5" fmla="*/ 39 h 39"/>
                    <a:gd name="T6" fmla="*/ 885 w 885"/>
                    <a:gd name="T7" fmla="*/ 0 h 39"/>
                    <a:gd name="T8" fmla="*/ 0 w 885"/>
                    <a:gd name="T9" fmla="*/ 0 h 39"/>
                    <a:gd name="T10" fmla="*/ 0 w 885"/>
                    <a:gd name="T11" fmla="*/ 1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85" h="39">
                      <a:moveTo>
                        <a:pt x="0" y="16"/>
                      </a:moveTo>
                      <a:cubicBezTo>
                        <a:pt x="0" y="23"/>
                        <a:pt x="30" y="39"/>
                        <a:pt x="78" y="39"/>
                      </a:cubicBezTo>
                      <a:cubicBezTo>
                        <a:pt x="126" y="39"/>
                        <a:pt x="885" y="39"/>
                        <a:pt x="885" y="39"/>
                      </a:cubicBezTo>
                      <a:cubicBezTo>
                        <a:pt x="885" y="0"/>
                        <a:pt x="885" y="0"/>
                        <a:pt x="88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93" name="Freeform 46"/>
                <p:cNvSpPr/>
                <p:nvPr/>
              </p:nvSpPr>
              <p:spPr bwMode="auto">
                <a:xfrm>
                  <a:off x="8704736" y="5105745"/>
                  <a:ext cx="2848207" cy="125690"/>
                </a:xfrm>
                <a:custGeom>
                  <a:avLst/>
                  <a:gdLst>
                    <a:gd name="T0" fmla="*/ 884 w 884"/>
                    <a:gd name="T1" fmla="*/ 16 h 39"/>
                    <a:gd name="T2" fmla="*/ 806 w 884"/>
                    <a:gd name="T3" fmla="*/ 39 h 39"/>
                    <a:gd name="T4" fmla="*/ 0 w 884"/>
                    <a:gd name="T5" fmla="*/ 39 h 39"/>
                    <a:gd name="T6" fmla="*/ 0 w 884"/>
                    <a:gd name="T7" fmla="*/ 0 h 39"/>
                    <a:gd name="T8" fmla="*/ 884 w 884"/>
                    <a:gd name="T9" fmla="*/ 0 h 39"/>
                    <a:gd name="T10" fmla="*/ 884 w 884"/>
                    <a:gd name="T11" fmla="*/ 1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84" h="39">
                      <a:moveTo>
                        <a:pt x="884" y="16"/>
                      </a:moveTo>
                      <a:cubicBezTo>
                        <a:pt x="884" y="23"/>
                        <a:pt x="854" y="39"/>
                        <a:pt x="806" y="39"/>
                      </a:cubicBezTo>
                      <a:cubicBezTo>
                        <a:pt x="758" y="39"/>
                        <a:pt x="0" y="39"/>
                        <a:pt x="0" y="3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84" y="0"/>
                        <a:pt x="884" y="0"/>
                        <a:pt x="884" y="0"/>
                      </a:cubicBezTo>
                      <a:lnTo>
                        <a:pt x="884" y="16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94" name="Freeform 47"/>
                <p:cNvSpPr/>
                <p:nvPr/>
              </p:nvSpPr>
              <p:spPr bwMode="auto">
                <a:xfrm>
                  <a:off x="6455812" y="1976415"/>
                  <a:ext cx="4581618" cy="3138999"/>
                </a:xfrm>
                <a:custGeom>
                  <a:avLst/>
                  <a:gdLst>
                    <a:gd name="T0" fmla="*/ 1378 w 1423"/>
                    <a:gd name="T1" fmla="*/ 0 h 974"/>
                    <a:gd name="T2" fmla="*/ 45 w 1423"/>
                    <a:gd name="T3" fmla="*/ 0 h 974"/>
                    <a:gd name="T4" fmla="*/ 0 w 1423"/>
                    <a:gd name="T5" fmla="*/ 45 h 974"/>
                    <a:gd name="T6" fmla="*/ 0 w 1423"/>
                    <a:gd name="T7" fmla="*/ 218 h 974"/>
                    <a:gd name="T8" fmla="*/ 0 w 1423"/>
                    <a:gd name="T9" fmla="*/ 929 h 974"/>
                    <a:gd name="T10" fmla="*/ 45 w 1423"/>
                    <a:gd name="T11" fmla="*/ 974 h 974"/>
                    <a:gd name="T12" fmla="*/ 1378 w 1423"/>
                    <a:gd name="T13" fmla="*/ 974 h 974"/>
                    <a:gd name="T14" fmla="*/ 1423 w 1423"/>
                    <a:gd name="T15" fmla="*/ 929 h 974"/>
                    <a:gd name="T16" fmla="*/ 1423 w 1423"/>
                    <a:gd name="T17" fmla="*/ 45 h 974"/>
                    <a:gd name="T18" fmla="*/ 1378 w 1423"/>
                    <a:gd name="T19" fmla="*/ 0 h 9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23" h="974">
                      <a:moveTo>
                        <a:pt x="1378" y="0"/>
                      </a:move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20" y="0"/>
                        <a:pt x="0" y="20"/>
                        <a:pt x="0" y="45"/>
                      </a:cubicBezTo>
                      <a:cubicBezTo>
                        <a:pt x="0" y="218"/>
                        <a:pt x="0" y="218"/>
                        <a:pt x="0" y="218"/>
                      </a:cubicBezTo>
                      <a:cubicBezTo>
                        <a:pt x="0" y="929"/>
                        <a:pt x="0" y="929"/>
                        <a:pt x="0" y="929"/>
                      </a:cubicBezTo>
                      <a:cubicBezTo>
                        <a:pt x="0" y="954"/>
                        <a:pt x="20" y="974"/>
                        <a:pt x="45" y="974"/>
                      </a:cubicBezTo>
                      <a:cubicBezTo>
                        <a:pt x="1378" y="974"/>
                        <a:pt x="1378" y="974"/>
                        <a:pt x="1378" y="974"/>
                      </a:cubicBezTo>
                      <a:cubicBezTo>
                        <a:pt x="1403" y="974"/>
                        <a:pt x="1423" y="954"/>
                        <a:pt x="1423" y="929"/>
                      </a:cubicBezTo>
                      <a:cubicBezTo>
                        <a:pt x="1423" y="45"/>
                        <a:pt x="1423" y="45"/>
                        <a:pt x="1423" y="45"/>
                      </a:cubicBezTo>
                      <a:cubicBezTo>
                        <a:pt x="1423" y="20"/>
                        <a:pt x="1403" y="0"/>
                        <a:pt x="1378" y="0"/>
                      </a:cubicBezTo>
                      <a:close/>
                    </a:path>
                  </a:pathLst>
                </a:custGeom>
                <a:solidFill>
                  <a:srgbClr val="415875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95" name="Rectangle 50"/>
                <p:cNvSpPr>
                  <a:spLocks noChangeArrowheads="1"/>
                </p:cNvSpPr>
                <p:nvPr/>
              </p:nvSpPr>
              <p:spPr bwMode="auto">
                <a:xfrm>
                  <a:off x="5898415" y="5054180"/>
                  <a:ext cx="5654530" cy="1031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96" name="Freeform 51"/>
                <p:cNvSpPr/>
                <p:nvPr/>
              </p:nvSpPr>
              <p:spPr bwMode="auto">
                <a:xfrm>
                  <a:off x="8318101" y="5054180"/>
                  <a:ext cx="811932" cy="58010"/>
                </a:xfrm>
                <a:custGeom>
                  <a:avLst/>
                  <a:gdLst>
                    <a:gd name="T0" fmla="*/ 0 w 252"/>
                    <a:gd name="T1" fmla="*/ 0 h 18"/>
                    <a:gd name="T2" fmla="*/ 22 w 252"/>
                    <a:gd name="T3" fmla="*/ 18 h 18"/>
                    <a:gd name="T4" fmla="*/ 230 w 252"/>
                    <a:gd name="T5" fmla="*/ 18 h 18"/>
                    <a:gd name="T6" fmla="*/ 252 w 252"/>
                    <a:gd name="T7" fmla="*/ 0 h 18"/>
                    <a:gd name="T8" fmla="*/ 0 w 252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2" h="18">
                      <a:moveTo>
                        <a:pt x="0" y="0"/>
                      </a:moveTo>
                      <a:cubicBezTo>
                        <a:pt x="2" y="10"/>
                        <a:pt x="11" y="18"/>
                        <a:pt x="22" y="18"/>
                      </a:cubicBezTo>
                      <a:cubicBezTo>
                        <a:pt x="230" y="18"/>
                        <a:pt x="230" y="18"/>
                        <a:pt x="230" y="18"/>
                      </a:cubicBezTo>
                      <a:cubicBezTo>
                        <a:pt x="241" y="18"/>
                        <a:pt x="250" y="10"/>
                        <a:pt x="25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4B5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97" name="Rectangle 52"/>
                <p:cNvSpPr>
                  <a:spLocks noChangeArrowheads="1"/>
                </p:cNvSpPr>
                <p:nvPr/>
              </p:nvSpPr>
              <p:spPr bwMode="auto">
                <a:xfrm>
                  <a:off x="6623354" y="2189119"/>
                  <a:ext cx="4249758" cy="2684587"/>
                </a:xfrm>
                <a:prstGeom prst="rect">
                  <a:avLst/>
                </a:prstGeom>
                <a:solidFill>
                  <a:srgbClr val="698EBD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98" name="Oval 54"/>
                <p:cNvSpPr>
                  <a:spLocks noChangeArrowheads="1"/>
                </p:cNvSpPr>
                <p:nvPr/>
              </p:nvSpPr>
              <p:spPr bwMode="auto">
                <a:xfrm>
                  <a:off x="8720847" y="2076321"/>
                  <a:ext cx="48330" cy="48343"/>
                </a:xfrm>
                <a:prstGeom prst="ellipse">
                  <a:avLst/>
                </a:prstGeom>
                <a:solidFill>
                  <a:srgbClr val="2C2C2C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399" name="Oval 55"/>
                <p:cNvSpPr>
                  <a:spLocks noChangeArrowheads="1"/>
                </p:cNvSpPr>
                <p:nvPr/>
              </p:nvSpPr>
              <p:spPr bwMode="auto">
                <a:xfrm>
                  <a:off x="8720847" y="2073099"/>
                  <a:ext cx="48330" cy="45119"/>
                </a:xfrm>
                <a:prstGeom prst="ellipse">
                  <a:avLst/>
                </a:prstGeom>
                <a:solidFill>
                  <a:srgbClr val="0A0A0A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454" name="Oval 56"/>
                <p:cNvSpPr>
                  <a:spLocks noChangeArrowheads="1"/>
                </p:cNvSpPr>
                <p:nvPr/>
              </p:nvSpPr>
              <p:spPr bwMode="auto">
                <a:xfrm>
                  <a:off x="8730511" y="2079544"/>
                  <a:ext cx="28999" cy="3222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455" name="Oval 57"/>
                <p:cNvSpPr>
                  <a:spLocks noChangeArrowheads="1"/>
                </p:cNvSpPr>
                <p:nvPr/>
              </p:nvSpPr>
              <p:spPr bwMode="auto">
                <a:xfrm>
                  <a:off x="8736955" y="2089212"/>
                  <a:ext cx="16111" cy="16115"/>
                </a:xfrm>
                <a:prstGeom prst="ellipse">
                  <a:avLst/>
                </a:prstGeom>
                <a:solidFill>
                  <a:srgbClr val="2C99B4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466" name="Freeform 58"/>
                <p:cNvSpPr/>
                <p:nvPr/>
              </p:nvSpPr>
              <p:spPr bwMode="auto">
                <a:xfrm>
                  <a:off x="8743399" y="2092436"/>
                  <a:ext cx="3223" cy="6446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  <a:gd name="T6" fmla="*/ 1 w 1"/>
                    <a:gd name="T7" fmla="*/ 0 h 2"/>
                    <a:gd name="T8" fmla="*/ 1 w 1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391" name="ïṥlíďe"/>
              <p:cNvSpPr/>
              <p:nvPr/>
            </p:nvSpPr>
            <p:spPr bwMode="auto">
              <a:xfrm rot="445513">
                <a:off x="6425764" y="7075017"/>
                <a:ext cx="1120130" cy="870488"/>
              </a:xfrm>
              <a:custGeom>
                <a:avLst/>
                <a:gdLst>
                  <a:gd name="T0" fmla="*/ 561 w 561"/>
                  <a:gd name="T1" fmla="*/ 338 h 405"/>
                  <a:gd name="T2" fmla="*/ 0 w 561"/>
                  <a:gd name="T3" fmla="*/ 405 h 405"/>
                  <a:gd name="T4" fmla="*/ 518 w 561"/>
                  <a:gd name="T5" fmla="*/ 0 h 405"/>
                  <a:gd name="T6" fmla="*/ 561 w 561"/>
                  <a:gd name="T7" fmla="*/ 338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61" h="405">
                    <a:moveTo>
                      <a:pt x="561" y="338"/>
                    </a:moveTo>
                    <a:lnTo>
                      <a:pt x="0" y="405"/>
                    </a:lnTo>
                    <a:lnTo>
                      <a:pt x="518" y="0"/>
                    </a:lnTo>
                    <a:lnTo>
                      <a:pt x="561" y="338"/>
                    </a:lnTo>
                    <a:close/>
                  </a:path>
                </a:pathLst>
              </a:custGeom>
              <a:solidFill>
                <a:srgbClr val="526F9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sp>
          <p:nvSpPr>
            <p:cNvPr id="386" name="Rectangle 173"/>
            <p:cNvSpPr>
              <a:spLocks noChangeArrowheads="1"/>
            </p:cNvSpPr>
            <p:nvPr/>
          </p:nvSpPr>
          <p:spPr bwMode="auto">
            <a:xfrm>
              <a:off x="5995981" y="3464366"/>
              <a:ext cx="1017970" cy="5794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defTabSz="1474470"/>
              <a:r>
                <a:rPr lang="zh-CN" altLang="en-US" sz="11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社保业务系统</a:t>
              </a:r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87" name="组合 386"/>
            <p:cNvGrpSpPr/>
            <p:nvPr/>
          </p:nvGrpSpPr>
          <p:grpSpPr>
            <a:xfrm>
              <a:off x="6086905" y="4075167"/>
              <a:ext cx="88685" cy="255784"/>
              <a:chOff x="9761273" y="2566198"/>
              <a:chExt cx="88685" cy="255784"/>
            </a:xfrm>
            <a:solidFill>
              <a:srgbClr val="415875"/>
            </a:solidFill>
          </p:grpSpPr>
          <p:sp>
            <p:nvSpPr>
              <p:cNvPr id="388" name="Freeform 95"/>
              <p:cNvSpPr/>
              <p:nvPr/>
            </p:nvSpPr>
            <p:spPr bwMode="auto">
              <a:xfrm rot="10800000">
                <a:off x="9761273" y="2566198"/>
                <a:ext cx="88685" cy="164213"/>
              </a:xfrm>
              <a:custGeom>
                <a:avLst/>
                <a:gdLst>
                  <a:gd name="T0" fmla="*/ 2 w 15"/>
                  <a:gd name="T1" fmla="*/ 28 h 32"/>
                  <a:gd name="T2" fmla="*/ 2 w 15"/>
                  <a:gd name="T3" fmla="*/ 30 h 32"/>
                  <a:gd name="T4" fmla="*/ 4 w 15"/>
                  <a:gd name="T5" fmla="*/ 32 h 32"/>
                  <a:gd name="T6" fmla="*/ 11 w 15"/>
                  <a:gd name="T7" fmla="*/ 32 h 32"/>
                  <a:gd name="T8" fmla="*/ 13 w 15"/>
                  <a:gd name="T9" fmla="*/ 30 h 32"/>
                  <a:gd name="T10" fmla="*/ 13 w 15"/>
                  <a:gd name="T11" fmla="*/ 28 h 32"/>
                  <a:gd name="T12" fmla="*/ 15 w 15"/>
                  <a:gd name="T13" fmla="*/ 25 h 32"/>
                  <a:gd name="T14" fmla="*/ 15 w 15"/>
                  <a:gd name="T15" fmla="*/ 4 h 32"/>
                  <a:gd name="T16" fmla="*/ 12 w 15"/>
                  <a:gd name="T17" fmla="*/ 0 h 32"/>
                  <a:gd name="T18" fmla="*/ 3 w 15"/>
                  <a:gd name="T19" fmla="*/ 0 h 32"/>
                  <a:gd name="T20" fmla="*/ 0 w 15"/>
                  <a:gd name="T21" fmla="*/ 4 h 32"/>
                  <a:gd name="T22" fmla="*/ 0 w 15"/>
                  <a:gd name="T23" fmla="*/ 25 h 32"/>
                  <a:gd name="T24" fmla="*/ 2 w 15"/>
                  <a:gd name="T25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" h="32">
                    <a:moveTo>
                      <a:pt x="2" y="28"/>
                    </a:moveTo>
                    <a:cubicBezTo>
                      <a:pt x="2" y="30"/>
                      <a:pt x="2" y="30"/>
                      <a:pt x="2" y="30"/>
                    </a:cubicBezTo>
                    <a:cubicBezTo>
                      <a:pt x="2" y="31"/>
                      <a:pt x="3" y="32"/>
                      <a:pt x="4" y="32"/>
                    </a:cubicBezTo>
                    <a:cubicBezTo>
                      <a:pt x="11" y="32"/>
                      <a:pt x="11" y="32"/>
                      <a:pt x="11" y="32"/>
                    </a:cubicBezTo>
                    <a:cubicBezTo>
                      <a:pt x="12" y="32"/>
                      <a:pt x="13" y="31"/>
                      <a:pt x="13" y="30"/>
                    </a:cubicBezTo>
                    <a:cubicBezTo>
                      <a:pt x="13" y="28"/>
                      <a:pt x="13" y="28"/>
                      <a:pt x="13" y="28"/>
                    </a:cubicBezTo>
                    <a:cubicBezTo>
                      <a:pt x="14" y="28"/>
                      <a:pt x="15" y="27"/>
                      <a:pt x="15" y="25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2"/>
                      <a:pt x="14" y="0"/>
                      <a:pt x="12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2"/>
                      <a:pt x="0" y="4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27"/>
                      <a:pt x="1" y="28"/>
                      <a:pt x="2" y="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913765">
                  <a:defRPr/>
                </a:pPr>
                <a:endParaRPr lang="zh-CN" altLang="en-US"/>
              </a:p>
            </p:txBody>
          </p:sp>
          <p:cxnSp>
            <p:nvCxnSpPr>
              <p:cNvPr id="389" name="直接连接符 388"/>
              <p:cNvCxnSpPr/>
              <p:nvPr/>
            </p:nvCxnSpPr>
            <p:spPr>
              <a:xfrm flipH="1">
                <a:off x="9805615" y="2724214"/>
                <a:ext cx="180" cy="97768"/>
              </a:xfrm>
              <a:prstGeom prst="line">
                <a:avLst/>
              </a:prstGeom>
              <a:grpFill/>
              <a:ln w="38100">
                <a:solidFill>
                  <a:srgbClr val="41587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79" name="肘形连接符 478"/>
          <p:cNvCxnSpPr/>
          <p:nvPr/>
        </p:nvCxnSpPr>
        <p:spPr>
          <a:xfrm flipV="1">
            <a:off x="1114028" y="5045420"/>
            <a:ext cx="6065910" cy="560530"/>
          </a:xfrm>
          <a:prstGeom prst="bentConnector3">
            <a:avLst>
              <a:gd name="adj1" fmla="val 99934"/>
            </a:avLst>
          </a:prstGeom>
          <a:ln w="12700">
            <a:gradFill>
              <a:gsLst>
                <a:gs pos="100000">
                  <a:srgbClr val="415875"/>
                </a:gs>
                <a:gs pos="0">
                  <a:srgbClr val="415875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0" name="直接连接符 479"/>
          <p:cNvCxnSpPr/>
          <p:nvPr/>
        </p:nvCxnSpPr>
        <p:spPr>
          <a:xfrm>
            <a:off x="1021625" y="5698615"/>
            <a:ext cx="7369547" cy="1"/>
          </a:xfrm>
          <a:prstGeom prst="line">
            <a:avLst/>
          </a:prstGeom>
          <a:ln w="12700">
            <a:gradFill>
              <a:gsLst>
                <a:gs pos="100000">
                  <a:srgbClr val="ED8170"/>
                </a:gs>
                <a:gs pos="0">
                  <a:srgbClr val="415875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1" name="肘形连接符 480"/>
          <p:cNvCxnSpPr/>
          <p:nvPr/>
        </p:nvCxnSpPr>
        <p:spPr>
          <a:xfrm flipV="1">
            <a:off x="913680" y="5084340"/>
            <a:ext cx="8585169" cy="709382"/>
          </a:xfrm>
          <a:prstGeom prst="bentConnector3">
            <a:avLst>
              <a:gd name="adj1" fmla="val 99926"/>
            </a:avLst>
          </a:prstGeom>
          <a:ln w="9525">
            <a:gradFill>
              <a:gsLst>
                <a:gs pos="100000">
                  <a:srgbClr val="4599FA"/>
                </a:gs>
                <a:gs pos="0">
                  <a:srgbClr val="415875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2" name="直接连接符 481"/>
          <p:cNvCxnSpPr/>
          <p:nvPr/>
        </p:nvCxnSpPr>
        <p:spPr>
          <a:xfrm flipV="1">
            <a:off x="803121" y="5848004"/>
            <a:ext cx="9780653" cy="45441"/>
          </a:xfrm>
          <a:prstGeom prst="line">
            <a:avLst/>
          </a:prstGeom>
          <a:ln w="12700">
            <a:gradFill>
              <a:gsLst>
                <a:gs pos="100000">
                  <a:srgbClr val="5580A6"/>
                </a:gs>
                <a:gs pos="0">
                  <a:srgbClr val="415875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6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9255" y="343773"/>
            <a:ext cx="1960192" cy="39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7" name="ïŝḻïḑé"/>
          <p:cNvSpPr/>
          <p:nvPr/>
        </p:nvSpPr>
        <p:spPr bwMode="auto">
          <a:xfrm rot="5400000">
            <a:off x="11348888" y="6134750"/>
            <a:ext cx="0" cy="309236"/>
          </a:xfrm>
          <a:prstGeom prst="line">
            <a:avLst/>
          </a:prstGeom>
          <a:noFill/>
          <a:ln w="30163" cap="rnd">
            <a:solidFill>
              <a:schemeClr val="accent1">
                <a:lumMod val="40000"/>
                <a:lumOff val="60000"/>
                <a:alpha val="54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489" name="ïṡḷîďè"/>
          <p:cNvSpPr/>
          <p:nvPr/>
        </p:nvSpPr>
        <p:spPr bwMode="auto">
          <a:xfrm rot="5400000">
            <a:off x="11420938" y="6337241"/>
            <a:ext cx="0" cy="85198"/>
          </a:xfrm>
          <a:prstGeom prst="line">
            <a:avLst/>
          </a:prstGeom>
          <a:noFill/>
          <a:ln w="30163" cap="rnd">
            <a:solidFill>
              <a:schemeClr val="accent1">
                <a:lumMod val="40000"/>
                <a:lumOff val="60000"/>
                <a:alpha val="54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490" name="ïŝ1ïḑe"/>
          <p:cNvSpPr/>
          <p:nvPr/>
        </p:nvSpPr>
        <p:spPr bwMode="auto">
          <a:xfrm rot="5400000">
            <a:off x="11199004" y="6302531"/>
            <a:ext cx="0" cy="154618"/>
          </a:xfrm>
          <a:prstGeom prst="line">
            <a:avLst/>
          </a:prstGeom>
          <a:noFill/>
          <a:ln w="30163" cap="rnd">
            <a:solidFill>
              <a:schemeClr val="accent1">
                <a:lumMod val="40000"/>
                <a:lumOff val="60000"/>
                <a:alpha val="54000"/>
              </a:scheme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/>
          </a:p>
        </p:txBody>
      </p:sp>
      <p:cxnSp>
        <p:nvCxnSpPr>
          <p:cNvPr id="491" name="直接箭头连接符 490"/>
          <p:cNvCxnSpPr/>
          <p:nvPr/>
        </p:nvCxnSpPr>
        <p:spPr>
          <a:xfrm flipH="1">
            <a:off x="6729639" y="3713570"/>
            <a:ext cx="1386582" cy="9428"/>
          </a:xfrm>
          <a:prstGeom prst="straightConnector1">
            <a:avLst/>
          </a:prstGeom>
          <a:ln w="57150">
            <a:gradFill>
              <a:gsLst>
                <a:gs pos="0">
                  <a:srgbClr val="95D4E5">
                    <a:alpha val="34000"/>
                  </a:srgbClr>
                </a:gs>
                <a:gs pos="100000">
                  <a:srgbClr val="95D4E5">
                    <a:alpha val="0"/>
                  </a:srgbClr>
                </a:gs>
              </a:gsLst>
              <a:lin ang="1080000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2" name="直接箭头连接符 491"/>
          <p:cNvCxnSpPr/>
          <p:nvPr/>
        </p:nvCxnSpPr>
        <p:spPr>
          <a:xfrm flipH="1" flipV="1">
            <a:off x="10929336" y="3845862"/>
            <a:ext cx="1038050" cy="13869"/>
          </a:xfrm>
          <a:prstGeom prst="straightConnector1">
            <a:avLst/>
          </a:prstGeom>
          <a:ln w="57150">
            <a:gradFill>
              <a:gsLst>
                <a:gs pos="0">
                  <a:srgbClr val="95D4E5">
                    <a:alpha val="39000"/>
                  </a:srgbClr>
                </a:gs>
                <a:gs pos="100000">
                  <a:srgbClr val="95D4E5">
                    <a:alpha val="0"/>
                  </a:srgbClr>
                </a:gs>
              </a:gsLst>
              <a:lin ang="1080000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接箭头连接符 492"/>
          <p:cNvCxnSpPr/>
          <p:nvPr/>
        </p:nvCxnSpPr>
        <p:spPr>
          <a:xfrm flipH="1">
            <a:off x="8434347" y="3805720"/>
            <a:ext cx="932569" cy="1907"/>
          </a:xfrm>
          <a:prstGeom prst="straightConnector1">
            <a:avLst/>
          </a:prstGeom>
          <a:ln w="57150">
            <a:gradFill>
              <a:gsLst>
                <a:gs pos="0">
                  <a:srgbClr val="95D4E5">
                    <a:alpha val="44000"/>
                  </a:srgbClr>
                </a:gs>
                <a:gs pos="100000">
                  <a:srgbClr val="95D4E5">
                    <a:alpha val="0"/>
                  </a:srgbClr>
                </a:gs>
              </a:gsLst>
              <a:lin ang="1080000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4" name="îšľiďè"/>
          <p:cNvSpPr/>
          <p:nvPr/>
        </p:nvSpPr>
        <p:spPr bwMode="auto">
          <a:xfrm rot="5400000">
            <a:off x="8651211" y="6344421"/>
            <a:ext cx="0" cy="227193"/>
          </a:xfrm>
          <a:prstGeom prst="line">
            <a:avLst/>
          </a:prstGeom>
          <a:noFill/>
          <a:ln w="30163" cap="rnd">
            <a:solidFill>
              <a:srgbClr val="FFFFFF">
                <a:alpha val="54000"/>
              </a:srgb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/>
          </a:p>
        </p:txBody>
      </p:sp>
      <p:sp>
        <p:nvSpPr>
          <p:cNvPr id="495" name="ísḷïḑè"/>
          <p:cNvSpPr/>
          <p:nvPr/>
        </p:nvSpPr>
        <p:spPr bwMode="auto">
          <a:xfrm rot="5400000">
            <a:off x="10805118" y="6384221"/>
            <a:ext cx="0" cy="134633"/>
          </a:xfrm>
          <a:prstGeom prst="line">
            <a:avLst/>
          </a:prstGeom>
          <a:noFill/>
          <a:ln w="30163" cap="rnd">
            <a:solidFill>
              <a:srgbClr val="FFFFFF">
                <a:alpha val="58000"/>
              </a:srgbClr>
            </a:solidFill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anchor="ctr"/>
          <a:lstStyle/>
          <a:p>
            <a:pPr algn="ctr"/>
          </a:p>
        </p:txBody>
      </p:sp>
      <p:cxnSp>
        <p:nvCxnSpPr>
          <p:cNvPr id="496" name="直接箭头连接符 495"/>
          <p:cNvCxnSpPr/>
          <p:nvPr/>
        </p:nvCxnSpPr>
        <p:spPr>
          <a:xfrm flipH="1">
            <a:off x="9409192" y="3509706"/>
            <a:ext cx="1292509" cy="0"/>
          </a:xfrm>
          <a:prstGeom prst="straightConnector1">
            <a:avLst/>
          </a:prstGeom>
          <a:ln w="57150">
            <a:gradFill>
              <a:gsLst>
                <a:gs pos="0">
                  <a:srgbClr val="95D4E5">
                    <a:alpha val="34000"/>
                  </a:srgbClr>
                </a:gs>
                <a:gs pos="100000">
                  <a:srgbClr val="95D4E5">
                    <a:alpha val="0"/>
                  </a:srgbClr>
                </a:gs>
              </a:gsLst>
              <a:lin ang="10800000" scaled="0"/>
            </a:gra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7" name="任意多边形 496"/>
          <p:cNvSpPr/>
          <p:nvPr/>
        </p:nvSpPr>
        <p:spPr>
          <a:xfrm rot="10800000">
            <a:off x="8202234" y="1705353"/>
            <a:ext cx="3223002" cy="508169"/>
          </a:xfrm>
          <a:custGeom>
            <a:avLst/>
            <a:gdLst>
              <a:gd name="connsiteX0" fmla="*/ 0 w 1458410"/>
              <a:gd name="connsiteY0" fmla="*/ 0 h 393539"/>
              <a:gd name="connsiteX1" fmla="*/ 1331088 w 1458410"/>
              <a:gd name="connsiteY1" fmla="*/ 0 h 393539"/>
              <a:gd name="connsiteX2" fmla="*/ 1458410 w 1458410"/>
              <a:gd name="connsiteY2" fmla="*/ 196770 h 393539"/>
              <a:gd name="connsiteX3" fmla="*/ 1331088 w 1458410"/>
              <a:gd name="connsiteY3" fmla="*/ 393539 h 393539"/>
              <a:gd name="connsiteX4" fmla="*/ 0 w 1458410"/>
              <a:gd name="connsiteY4" fmla="*/ 393539 h 393539"/>
              <a:gd name="connsiteX5" fmla="*/ 0 w 1458410"/>
              <a:gd name="connsiteY5" fmla="*/ 393538 h 393539"/>
              <a:gd name="connsiteX6" fmla="*/ 127321 w 1458410"/>
              <a:gd name="connsiteY6" fmla="*/ 196770 h 393539"/>
              <a:gd name="connsiteX7" fmla="*/ 0 w 1458410"/>
              <a:gd name="connsiteY7" fmla="*/ 2 h 393539"/>
              <a:gd name="connsiteX0-1" fmla="*/ 0 w 1399837"/>
              <a:gd name="connsiteY0-2" fmla="*/ 0 h 393539"/>
              <a:gd name="connsiteX1-3" fmla="*/ 1331088 w 1399837"/>
              <a:gd name="connsiteY1-4" fmla="*/ 0 h 393539"/>
              <a:gd name="connsiteX2-5" fmla="*/ 1399837 w 1399837"/>
              <a:gd name="connsiteY2-6" fmla="*/ 204146 h 393539"/>
              <a:gd name="connsiteX3-7" fmla="*/ 1331088 w 1399837"/>
              <a:gd name="connsiteY3-8" fmla="*/ 393539 h 393539"/>
              <a:gd name="connsiteX4-9" fmla="*/ 0 w 1399837"/>
              <a:gd name="connsiteY4-10" fmla="*/ 393539 h 393539"/>
              <a:gd name="connsiteX5-11" fmla="*/ 0 w 1399837"/>
              <a:gd name="connsiteY5-12" fmla="*/ 393538 h 393539"/>
              <a:gd name="connsiteX6-13" fmla="*/ 127321 w 1399837"/>
              <a:gd name="connsiteY6-14" fmla="*/ 196770 h 393539"/>
              <a:gd name="connsiteX7-15" fmla="*/ 0 w 1399837"/>
              <a:gd name="connsiteY7-16" fmla="*/ 2 h 393539"/>
              <a:gd name="connsiteX8" fmla="*/ 0 w 1399837"/>
              <a:gd name="connsiteY8" fmla="*/ 0 h 393539"/>
              <a:gd name="connsiteX0-17" fmla="*/ 0 w 1399837"/>
              <a:gd name="connsiteY0-18" fmla="*/ 0 h 393539"/>
              <a:gd name="connsiteX1-19" fmla="*/ 1331088 w 1399837"/>
              <a:gd name="connsiteY1-20" fmla="*/ 0 h 393539"/>
              <a:gd name="connsiteX2-21" fmla="*/ 1399837 w 1399837"/>
              <a:gd name="connsiteY2-22" fmla="*/ 204146 h 393539"/>
              <a:gd name="connsiteX3-23" fmla="*/ 1331088 w 1399837"/>
              <a:gd name="connsiteY3-24" fmla="*/ 393539 h 393539"/>
              <a:gd name="connsiteX4-25" fmla="*/ 0 w 1399837"/>
              <a:gd name="connsiteY4-26" fmla="*/ 393539 h 393539"/>
              <a:gd name="connsiteX5-27" fmla="*/ 0 w 1399837"/>
              <a:gd name="connsiteY5-28" fmla="*/ 393538 h 393539"/>
              <a:gd name="connsiteX6-29" fmla="*/ 72653 w 1399837"/>
              <a:gd name="connsiteY6-30" fmla="*/ 196770 h 393539"/>
              <a:gd name="connsiteX7-31" fmla="*/ 0 w 1399837"/>
              <a:gd name="connsiteY7-32" fmla="*/ 2 h 393539"/>
              <a:gd name="connsiteX8-33" fmla="*/ 0 w 1399837"/>
              <a:gd name="connsiteY8-34" fmla="*/ 0 h 3935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1399837" h="393539">
                <a:moveTo>
                  <a:pt x="0" y="0"/>
                </a:moveTo>
                <a:lnTo>
                  <a:pt x="1331088" y="0"/>
                </a:lnTo>
                <a:lnTo>
                  <a:pt x="1399837" y="204146"/>
                </a:lnTo>
                <a:lnTo>
                  <a:pt x="1331088" y="393539"/>
                </a:lnTo>
                <a:lnTo>
                  <a:pt x="0" y="393539"/>
                </a:lnTo>
                <a:lnTo>
                  <a:pt x="0" y="393538"/>
                </a:lnTo>
                <a:lnTo>
                  <a:pt x="72653" y="19677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" dist="25400" dir="5400000" algn="ctr" rotWithShape="0">
              <a:srgbClr val="00C1E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98" name="Rectangle 177"/>
          <p:cNvSpPr>
            <a:spLocks noChangeArrowheads="1"/>
          </p:cNvSpPr>
          <p:nvPr/>
        </p:nvSpPr>
        <p:spPr bwMode="auto">
          <a:xfrm>
            <a:off x="8386782" y="1788811"/>
            <a:ext cx="2801808" cy="369332"/>
          </a:xfrm>
          <a:prstGeom prst="rect">
            <a:avLst/>
          </a:prstGeom>
          <a:noFill/>
          <a:effectLst/>
          <a:scene3d>
            <a:camera prst="perspectiveRelaxedModerately" fov="2400000">
              <a:rot lat="20990637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rgbClr val="0AA5F7"/>
                </a:solidFill>
                <a:latin typeface="芝加哥正黑体" panose="02010101010101010101" pitchFamily="2" charset="-122"/>
                <a:ea typeface="芝加哥正黑体" panose="02010101010101010101" pitchFamily="2" charset="-122"/>
              </a:rPr>
              <a:t>懂业务</a:t>
            </a:r>
            <a:r>
              <a:rPr lang="en-US" altLang="zh-CN" dirty="0">
                <a:solidFill>
                  <a:srgbClr val="0AA5F7"/>
                </a:solidFill>
                <a:latin typeface="芝加哥正黑体" panose="02010101010101010101" pitchFamily="2" charset="-122"/>
                <a:ea typeface="芝加哥正黑体" panose="02010101010101010101" pitchFamily="2" charset="-122"/>
              </a:rPr>
              <a:t>/</a:t>
            </a:r>
            <a:r>
              <a:rPr lang="zh-CN" altLang="en-US" dirty="0">
                <a:solidFill>
                  <a:srgbClr val="0AA5F7"/>
                </a:solidFill>
                <a:latin typeface="芝加哥正黑体" panose="02010101010101010101" pitchFamily="2" charset="-122"/>
                <a:ea typeface="芝加哥正黑体" panose="02010101010101010101" pitchFamily="2" charset="-122"/>
              </a:rPr>
              <a:t>便基层</a:t>
            </a:r>
            <a:r>
              <a:rPr lang="en-US" altLang="zh-CN" dirty="0">
                <a:solidFill>
                  <a:srgbClr val="0AA5F7"/>
                </a:solidFill>
                <a:latin typeface="芝加哥正黑体" panose="02010101010101010101" pitchFamily="2" charset="-122"/>
                <a:ea typeface="芝加哥正黑体" panose="02010101010101010101" pitchFamily="2" charset="-122"/>
              </a:rPr>
              <a:t>/</a:t>
            </a:r>
            <a:r>
              <a:rPr lang="zh-CN" altLang="en-US" dirty="0">
                <a:solidFill>
                  <a:srgbClr val="0AA5F7"/>
                </a:solidFill>
                <a:latin typeface="芝加哥正黑体" panose="02010101010101010101" pitchFamily="2" charset="-122"/>
                <a:ea typeface="芝加哥正黑体" panose="02010101010101010101" pitchFamily="2" charset="-122"/>
              </a:rPr>
              <a:t>增效能</a:t>
            </a:r>
            <a:endParaRPr lang="en-US" altLang="zh-CN" dirty="0">
              <a:solidFill>
                <a:srgbClr val="0AA5F7"/>
              </a:solidFill>
              <a:latin typeface="芝加哥正黑体" panose="02010101010101010101" pitchFamily="2" charset="-122"/>
              <a:ea typeface="芝加哥正黑体" panose="02010101010101010101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0015" y="2045137"/>
            <a:ext cx="5417210" cy="5237157"/>
            <a:chOff x="200015" y="2045137"/>
            <a:chExt cx="5417210" cy="5237157"/>
          </a:xfrm>
        </p:grpSpPr>
        <p:grpSp>
          <p:nvGrpSpPr>
            <p:cNvPr id="282" name="Group 36"/>
            <p:cNvGrpSpPr/>
            <p:nvPr/>
          </p:nvGrpSpPr>
          <p:grpSpPr>
            <a:xfrm>
              <a:off x="200015" y="2045137"/>
              <a:ext cx="5417210" cy="3118408"/>
              <a:chOff x="5898415" y="1976415"/>
              <a:chExt cx="5654530" cy="3255020"/>
            </a:xfrm>
          </p:grpSpPr>
          <p:sp>
            <p:nvSpPr>
              <p:cNvPr id="283" name="Freeform 45"/>
              <p:cNvSpPr/>
              <p:nvPr/>
            </p:nvSpPr>
            <p:spPr bwMode="auto">
              <a:xfrm>
                <a:off x="5898415" y="5105745"/>
                <a:ext cx="2848207" cy="125690"/>
              </a:xfrm>
              <a:custGeom>
                <a:avLst/>
                <a:gdLst>
                  <a:gd name="T0" fmla="*/ 0 w 885"/>
                  <a:gd name="T1" fmla="*/ 16 h 39"/>
                  <a:gd name="T2" fmla="*/ 78 w 885"/>
                  <a:gd name="T3" fmla="*/ 39 h 39"/>
                  <a:gd name="T4" fmla="*/ 885 w 885"/>
                  <a:gd name="T5" fmla="*/ 39 h 39"/>
                  <a:gd name="T6" fmla="*/ 885 w 885"/>
                  <a:gd name="T7" fmla="*/ 0 h 39"/>
                  <a:gd name="T8" fmla="*/ 0 w 885"/>
                  <a:gd name="T9" fmla="*/ 0 h 39"/>
                  <a:gd name="T10" fmla="*/ 0 w 885"/>
                  <a:gd name="T11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5" h="39">
                    <a:moveTo>
                      <a:pt x="0" y="16"/>
                    </a:moveTo>
                    <a:cubicBezTo>
                      <a:pt x="0" y="23"/>
                      <a:pt x="30" y="39"/>
                      <a:pt x="78" y="39"/>
                    </a:cubicBezTo>
                    <a:cubicBezTo>
                      <a:pt x="126" y="39"/>
                      <a:pt x="885" y="39"/>
                      <a:pt x="885" y="39"/>
                    </a:cubicBezTo>
                    <a:cubicBezTo>
                      <a:pt x="885" y="0"/>
                      <a:pt x="885" y="0"/>
                      <a:pt x="88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>
                  <a:cs typeface="+mn-ea"/>
                  <a:sym typeface="+mn-lt"/>
                </a:endParaRPr>
              </a:p>
            </p:txBody>
          </p:sp>
          <p:sp>
            <p:nvSpPr>
              <p:cNvPr id="284" name="Freeform 46"/>
              <p:cNvSpPr/>
              <p:nvPr/>
            </p:nvSpPr>
            <p:spPr bwMode="auto">
              <a:xfrm>
                <a:off x="8704736" y="5105745"/>
                <a:ext cx="2848207" cy="125690"/>
              </a:xfrm>
              <a:custGeom>
                <a:avLst/>
                <a:gdLst>
                  <a:gd name="T0" fmla="*/ 884 w 884"/>
                  <a:gd name="T1" fmla="*/ 16 h 39"/>
                  <a:gd name="T2" fmla="*/ 806 w 884"/>
                  <a:gd name="T3" fmla="*/ 39 h 39"/>
                  <a:gd name="T4" fmla="*/ 0 w 884"/>
                  <a:gd name="T5" fmla="*/ 39 h 39"/>
                  <a:gd name="T6" fmla="*/ 0 w 884"/>
                  <a:gd name="T7" fmla="*/ 0 h 39"/>
                  <a:gd name="T8" fmla="*/ 884 w 884"/>
                  <a:gd name="T9" fmla="*/ 0 h 39"/>
                  <a:gd name="T10" fmla="*/ 884 w 884"/>
                  <a:gd name="T11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4" h="39">
                    <a:moveTo>
                      <a:pt x="884" y="16"/>
                    </a:moveTo>
                    <a:cubicBezTo>
                      <a:pt x="884" y="23"/>
                      <a:pt x="854" y="39"/>
                      <a:pt x="806" y="39"/>
                    </a:cubicBezTo>
                    <a:cubicBezTo>
                      <a:pt x="758" y="39"/>
                      <a:pt x="0" y="39"/>
                      <a:pt x="0" y="3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84" y="0"/>
                      <a:pt x="884" y="0"/>
                      <a:pt x="884" y="0"/>
                    </a:cubicBezTo>
                    <a:lnTo>
                      <a:pt x="884" y="16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>
                  <a:cs typeface="+mn-ea"/>
                  <a:sym typeface="+mn-lt"/>
                </a:endParaRPr>
              </a:p>
            </p:txBody>
          </p:sp>
          <p:sp>
            <p:nvSpPr>
              <p:cNvPr id="286" name="Freeform 47"/>
              <p:cNvSpPr/>
              <p:nvPr/>
            </p:nvSpPr>
            <p:spPr bwMode="auto">
              <a:xfrm>
                <a:off x="6455812" y="1976415"/>
                <a:ext cx="4581618" cy="3138999"/>
              </a:xfrm>
              <a:custGeom>
                <a:avLst/>
                <a:gdLst>
                  <a:gd name="T0" fmla="*/ 1378 w 1423"/>
                  <a:gd name="T1" fmla="*/ 0 h 974"/>
                  <a:gd name="T2" fmla="*/ 45 w 1423"/>
                  <a:gd name="T3" fmla="*/ 0 h 974"/>
                  <a:gd name="T4" fmla="*/ 0 w 1423"/>
                  <a:gd name="T5" fmla="*/ 45 h 974"/>
                  <a:gd name="T6" fmla="*/ 0 w 1423"/>
                  <a:gd name="T7" fmla="*/ 218 h 974"/>
                  <a:gd name="T8" fmla="*/ 0 w 1423"/>
                  <a:gd name="T9" fmla="*/ 929 h 974"/>
                  <a:gd name="T10" fmla="*/ 45 w 1423"/>
                  <a:gd name="T11" fmla="*/ 974 h 974"/>
                  <a:gd name="T12" fmla="*/ 1378 w 1423"/>
                  <a:gd name="T13" fmla="*/ 974 h 974"/>
                  <a:gd name="T14" fmla="*/ 1423 w 1423"/>
                  <a:gd name="T15" fmla="*/ 929 h 974"/>
                  <a:gd name="T16" fmla="*/ 1423 w 1423"/>
                  <a:gd name="T17" fmla="*/ 45 h 974"/>
                  <a:gd name="T18" fmla="*/ 1378 w 1423"/>
                  <a:gd name="T19" fmla="*/ 0 h 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3" h="974">
                    <a:moveTo>
                      <a:pt x="1378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5"/>
                    </a:cubicBezTo>
                    <a:cubicBezTo>
                      <a:pt x="0" y="218"/>
                      <a:pt x="0" y="218"/>
                      <a:pt x="0" y="218"/>
                    </a:cubicBezTo>
                    <a:cubicBezTo>
                      <a:pt x="0" y="929"/>
                      <a:pt x="0" y="929"/>
                      <a:pt x="0" y="929"/>
                    </a:cubicBezTo>
                    <a:cubicBezTo>
                      <a:pt x="0" y="954"/>
                      <a:pt x="20" y="974"/>
                      <a:pt x="45" y="974"/>
                    </a:cubicBezTo>
                    <a:cubicBezTo>
                      <a:pt x="1378" y="974"/>
                      <a:pt x="1378" y="974"/>
                      <a:pt x="1378" y="974"/>
                    </a:cubicBezTo>
                    <a:cubicBezTo>
                      <a:pt x="1403" y="974"/>
                      <a:pt x="1423" y="954"/>
                      <a:pt x="1423" y="929"/>
                    </a:cubicBezTo>
                    <a:cubicBezTo>
                      <a:pt x="1423" y="45"/>
                      <a:pt x="1423" y="45"/>
                      <a:pt x="1423" y="45"/>
                    </a:cubicBezTo>
                    <a:cubicBezTo>
                      <a:pt x="1423" y="20"/>
                      <a:pt x="1403" y="0"/>
                      <a:pt x="137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>
                  <a:cs typeface="+mn-ea"/>
                  <a:sym typeface="+mn-lt"/>
                </a:endParaRPr>
              </a:p>
            </p:txBody>
          </p:sp>
          <p:sp>
            <p:nvSpPr>
              <p:cNvPr id="287" name="Rectangle 50"/>
              <p:cNvSpPr>
                <a:spLocks noChangeArrowheads="1"/>
              </p:cNvSpPr>
              <p:nvPr/>
            </p:nvSpPr>
            <p:spPr bwMode="auto">
              <a:xfrm>
                <a:off x="5898415" y="5054180"/>
                <a:ext cx="5654530" cy="1031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>
                  <a:cs typeface="+mn-ea"/>
                  <a:sym typeface="+mn-lt"/>
                </a:endParaRPr>
              </a:p>
            </p:txBody>
          </p:sp>
          <p:sp>
            <p:nvSpPr>
              <p:cNvPr id="288" name="Freeform 51"/>
              <p:cNvSpPr/>
              <p:nvPr/>
            </p:nvSpPr>
            <p:spPr bwMode="auto">
              <a:xfrm>
                <a:off x="8318101" y="5054180"/>
                <a:ext cx="811932" cy="58010"/>
              </a:xfrm>
              <a:custGeom>
                <a:avLst/>
                <a:gdLst>
                  <a:gd name="T0" fmla="*/ 0 w 252"/>
                  <a:gd name="T1" fmla="*/ 0 h 18"/>
                  <a:gd name="T2" fmla="*/ 22 w 252"/>
                  <a:gd name="T3" fmla="*/ 18 h 18"/>
                  <a:gd name="T4" fmla="*/ 230 w 252"/>
                  <a:gd name="T5" fmla="*/ 18 h 18"/>
                  <a:gd name="T6" fmla="*/ 252 w 252"/>
                  <a:gd name="T7" fmla="*/ 0 h 18"/>
                  <a:gd name="T8" fmla="*/ 0 w 25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8">
                    <a:moveTo>
                      <a:pt x="0" y="0"/>
                    </a:moveTo>
                    <a:cubicBezTo>
                      <a:pt x="2" y="10"/>
                      <a:pt x="11" y="18"/>
                      <a:pt x="22" y="18"/>
                    </a:cubicBezTo>
                    <a:cubicBezTo>
                      <a:pt x="230" y="18"/>
                      <a:pt x="230" y="18"/>
                      <a:pt x="230" y="18"/>
                    </a:cubicBezTo>
                    <a:cubicBezTo>
                      <a:pt x="241" y="18"/>
                      <a:pt x="250" y="10"/>
                      <a:pt x="25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4B5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>
                  <a:cs typeface="+mn-ea"/>
                  <a:sym typeface="+mn-lt"/>
                </a:endParaRPr>
              </a:p>
            </p:txBody>
          </p:sp>
          <p:sp>
            <p:nvSpPr>
              <p:cNvPr id="289" name="Rectangle 52"/>
              <p:cNvSpPr>
                <a:spLocks noChangeArrowheads="1"/>
              </p:cNvSpPr>
              <p:nvPr/>
            </p:nvSpPr>
            <p:spPr bwMode="auto">
              <a:xfrm>
                <a:off x="6623354" y="2189119"/>
                <a:ext cx="4249758" cy="2684587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>
                  <a:cs typeface="+mn-ea"/>
                  <a:sym typeface="+mn-lt"/>
                </a:endParaRPr>
              </a:p>
            </p:txBody>
          </p:sp>
          <p:sp>
            <p:nvSpPr>
              <p:cNvPr id="290" name="Oval 54"/>
              <p:cNvSpPr>
                <a:spLocks noChangeArrowheads="1"/>
              </p:cNvSpPr>
              <p:nvPr/>
            </p:nvSpPr>
            <p:spPr bwMode="auto">
              <a:xfrm>
                <a:off x="8720847" y="2076321"/>
                <a:ext cx="48330" cy="48343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>
                  <a:cs typeface="+mn-ea"/>
                  <a:sym typeface="+mn-lt"/>
                </a:endParaRPr>
              </a:p>
            </p:txBody>
          </p:sp>
          <p:sp>
            <p:nvSpPr>
              <p:cNvPr id="291" name="Oval 55"/>
              <p:cNvSpPr>
                <a:spLocks noChangeArrowheads="1"/>
              </p:cNvSpPr>
              <p:nvPr/>
            </p:nvSpPr>
            <p:spPr bwMode="auto">
              <a:xfrm>
                <a:off x="8720847" y="2073099"/>
                <a:ext cx="48330" cy="45119"/>
              </a:xfrm>
              <a:prstGeom prst="ellipse">
                <a:avLst/>
              </a:prstGeom>
              <a:solidFill>
                <a:srgbClr val="0A0A0A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>
                  <a:cs typeface="+mn-ea"/>
                  <a:sym typeface="+mn-lt"/>
                </a:endParaRPr>
              </a:p>
            </p:txBody>
          </p:sp>
          <p:sp>
            <p:nvSpPr>
              <p:cNvPr id="293" name="Oval 56"/>
              <p:cNvSpPr>
                <a:spLocks noChangeArrowheads="1"/>
              </p:cNvSpPr>
              <p:nvPr/>
            </p:nvSpPr>
            <p:spPr bwMode="auto">
              <a:xfrm>
                <a:off x="8730511" y="2079544"/>
                <a:ext cx="28999" cy="3222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>
                  <a:cs typeface="+mn-ea"/>
                  <a:sym typeface="+mn-lt"/>
                </a:endParaRPr>
              </a:p>
            </p:txBody>
          </p:sp>
          <p:sp>
            <p:nvSpPr>
              <p:cNvPr id="294" name="Oval 57"/>
              <p:cNvSpPr>
                <a:spLocks noChangeArrowheads="1"/>
              </p:cNvSpPr>
              <p:nvPr/>
            </p:nvSpPr>
            <p:spPr bwMode="auto">
              <a:xfrm>
                <a:off x="8736955" y="2089212"/>
                <a:ext cx="16111" cy="16115"/>
              </a:xfrm>
              <a:prstGeom prst="ellipse">
                <a:avLst/>
              </a:prstGeom>
              <a:solidFill>
                <a:srgbClr val="2C99B4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>
                  <a:cs typeface="+mn-ea"/>
                  <a:sym typeface="+mn-lt"/>
                </a:endParaRPr>
              </a:p>
            </p:txBody>
          </p:sp>
          <p:sp>
            <p:nvSpPr>
              <p:cNvPr id="295" name="Freeform 58"/>
              <p:cNvSpPr/>
              <p:nvPr/>
            </p:nvSpPr>
            <p:spPr bwMode="auto">
              <a:xfrm>
                <a:off x="8743399" y="2092436"/>
                <a:ext cx="3223" cy="6446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  <a:gd name="T6" fmla="*/ 1 w 1"/>
                  <a:gd name="T7" fmla="*/ 0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>
                  <a:cs typeface="+mn-ea"/>
                  <a:sym typeface="+mn-lt"/>
                </a:endParaRPr>
              </a:p>
            </p:txBody>
          </p:sp>
        </p:grpSp>
        <p:sp>
          <p:nvSpPr>
            <p:cNvPr id="296" name="任意多边形 295"/>
            <p:cNvSpPr/>
            <p:nvPr/>
          </p:nvSpPr>
          <p:spPr>
            <a:xfrm rot="10800000">
              <a:off x="894524" y="2247103"/>
              <a:ext cx="4071397" cy="2559468"/>
            </a:xfrm>
            <a:custGeom>
              <a:avLst/>
              <a:gdLst>
                <a:gd name="connsiteX0" fmla="*/ 12192001 w 12192001"/>
                <a:gd name="connsiteY0" fmla="*/ 4932488 h 4932488"/>
                <a:gd name="connsiteX1" fmla="*/ 0 w 12192001"/>
                <a:gd name="connsiteY1" fmla="*/ 4932488 h 4932488"/>
                <a:gd name="connsiteX2" fmla="*/ 0 w 12192001"/>
                <a:gd name="connsiteY2" fmla="*/ 2660678 h 4932488"/>
                <a:gd name="connsiteX3" fmla="*/ 12192001 w 12192001"/>
                <a:gd name="connsiteY3" fmla="*/ 0 h 493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192001" h="4932488">
                  <a:moveTo>
                    <a:pt x="12192001" y="4932488"/>
                  </a:moveTo>
                  <a:lnTo>
                    <a:pt x="0" y="4932488"/>
                  </a:lnTo>
                  <a:lnTo>
                    <a:pt x="0" y="2660678"/>
                  </a:lnTo>
                  <a:lnTo>
                    <a:pt x="12192001" y="0"/>
                  </a:lnTo>
                  <a:close/>
                </a:path>
              </a:pathLst>
            </a:custGeom>
            <a:solidFill>
              <a:srgbClr val="56E5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8" name="Rectangle 173"/>
            <p:cNvSpPr>
              <a:spLocks noChangeArrowheads="1"/>
            </p:cNvSpPr>
            <p:nvPr/>
          </p:nvSpPr>
          <p:spPr bwMode="auto">
            <a:xfrm>
              <a:off x="1361324" y="2709144"/>
              <a:ext cx="197085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1474470"/>
              <a:r>
                <a:rPr lang="zh-CN" altLang="en-US" sz="2400" b="1" dirty="0">
                  <a:gradFill flip="none" rotWithShape="1">
                    <a:gsLst>
                      <a:gs pos="40000">
                        <a:schemeClr val="bg1"/>
                      </a:gs>
                      <a:gs pos="100000">
                        <a:schemeClr val="accent5">
                          <a:lumMod val="40000"/>
                          <a:lumOff val="60000"/>
                        </a:schemeClr>
                      </a:gs>
                    </a:gsLst>
                    <a:lin ang="4800000" scaled="0"/>
                    <a:tileRect/>
                  </a:gradFill>
                  <a:latin typeface="时尚中黑简体" panose="01010104010101010101" pitchFamily="2" charset="-122"/>
                  <a:ea typeface="芝加哥正黑体" panose="02010101010101010101"/>
                </a:rPr>
                <a:t>新人导师</a:t>
              </a:r>
              <a:endParaRPr lang="zh-CN" altLang="en-US" sz="2400" b="1" dirty="0">
                <a:gradFill flip="none" rotWithShape="1">
                  <a:gsLst>
                    <a:gs pos="4000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</a:schemeClr>
                    </a:gs>
                  </a:gsLst>
                  <a:lin ang="4800000" scaled="0"/>
                  <a:tileRect/>
                </a:gradFill>
                <a:latin typeface="时尚中黑简体" panose="01010104010101010101" pitchFamily="2" charset="-122"/>
                <a:ea typeface="芝加哥正黑体" panose="02010101010101010101"/>
              </a:endParaRPr>
            </a:p>
          </p:txBody>
        </p:sp>
        <p:sp>
          <p:nvSpPr>
            <p:cNvPr id="299" name="Rectangle 173"/>
            <p:cNvSpPr>
              <a:spLocks noChangeArrowheads="1"/>
            </p:cNvSpPr>
            <p:nvPr/>
          </p:nvSpPr>
          <p:spPr bwMode="auto">
            <a:xfrm>
              <a:off x="2637014" y="2961732"/>
              <a:ext cx="1964432" cy="4616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1474470"/>
              <a:r>
                <a:rPr lang="zh-CN" altLang="en-US" sz="2400" b="1" dirty="0">
                  <a:gradFill flip="none" rotWithShape="1">
                    <a:gsLst>
                      <a:gs pos="40000">
                        <a:schemeClr val="bg1"/>
                      </a:gs>
                      <a:gs pos="100000">
                        <a:schemeClr val="accent5">
                          <a:lumMod val="40000"/>
                          <a:lumOff val="60000"/>
                        </a:schemeClr>
                      </a:gs>
                    </a:gsLst>
                    <a:lin ang="4800000" scaled="0"/>
                    <a:tileRect/>
                  </a:gradFill>
                  <a:latin typeface="时尚中黑简体" panose="01010104010101010101" pitchFamily="2" charset="-122"/>
                  <a:ea typeface="芝加哥正黑体" panose="02010101010101010101"/>
                </a:rPr>
                <a:t>基层专家</a:t>
              </a:r>
              <a:endParaRPr lang="zh-CN" altLang="en-US" sz="2400" b="1" dirty="0">
                <a:gradFill flip="none" rotWithShape="1">
                  <a:gsLst>
                    <a:gs pos="4000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</a:schemeClr>
                    </a:gs>
                  </a:gsLst>
                  <a:lin ang="4800000" scaled="0"/>
                  <a:tileRect/>
                </a:gradFill>
                <a:latin typeface="时尚中黑简体" panose="01010104010101010101" pitchFamily="2" charset="-122"/>
                <a:ea typeface="芝加哥正黑体" panose="02010101010101010101"/>
              </a:endParaRPr>
            </a:p>
          </p:txBody>
        </p:sp>
        <p:grpSp>
          <p:nvGrpSpPr>
            <p:cNvPr id="300" name="组合 299"/>
            <p:cNvGrpSpPr/>
            <p:nvPr/>
          </p:nvGrpSpPr>
          <p:grpSpPr>
            <a:xfrm>
              <a:off x="1449407" y="3616024"/>
              <a:ext cx="3001770" cy="511200"/>
              <a:chOff x="1438275" y="4731257"/>
              <a:chExt cx="3001770" cy="511200"/>
            </a:xfrm>
          </p:grpSpPr>
          <p:sp>
            <p:nvSpPr>
              <p:cNvPr id="310" name="圆角矩形 309"/>
              <p:cNvSpPr/>
              <p:nvPr/>
            </p:nvSpPr>
            <p:spPr>
              <a:xfrm>
                <a:off x="1438275" y="4740546"/>
                <a:ext cx="2477001" cy="492037"/>
              </a:xfrm>
              <a:prstGeom prst="roundRect">
                <a:avLst>
                  <a:gd name="adj" fmla="val 11789"/>
                </a:avLst>
              </a:prstGeom>
              <a:solidFill>
                <a:schemeClr val="bg1"/>
              </a:solidFill>
              <a:ln w="19050">
                <a:solidFill>
                  <a:schemeClr val="accent1">
                    <a:lumMod val="20000"/>
                    <a:lumOff val="80000"/>
                  </a:schemeClr>
                </a:solidFill>
              </a:ln>
            </p:spPr>
            <p:txBody>
              <a:bodyPr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11" name="Rectangle 177"/>
              <p:cNvSpPr>
                <a:spLocks noChangeArrowheads="1"/>
              </p:cNvSpPr>
              <p:nvPr/>
            </p:nvSpPr>
            <p:spPr bwMode="auto">
              <a:xfrm>
                <a:off x="1480937" y="4831831"/>
                <a:ext cx="1778519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1474470"/>
                <a:r>
                  <a:rPr lang="zh-CN" alt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+mn-ea"/>
                    <a:ea typeface="+mn-ea"/>
                  </a:rPr>
                  <a:t>业务</a:t>
                </a:r>
                <a:r>
                  <a:rPr lang="en-US" altLang="zh-CN" sz="1200" dirty="0" smtClean="0">
                    <a:solidFill>
                      <a:schemeClr val="bg1">
                        <a:lumMod val="75000"/>
                      </a:schemeClr>
                    </a:solidFill>
                    <a:latin typeface="+mn-ea"/>
                    <a:ea typeface="+mn-ea"/>
                  </a:rPr>
                  <a:t>|</a:t>
                </a:r>
                <a:r>
                  <a:rPr lang="zh-CN" alt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+mn-ea"/>
                    <a:ea typeface="+mn-ea"/>
                  </a:rPr>
                  <a:t>文档</a:t>
                </a:r>
                <a:r>
                  <a:rPr lang="en-US" altLang="zh-CN" sz="1200" dirty="0" smtClean="0">
                    <a:solidFill>
                      <a:schemeClr val="bg1">
                        <a:lumMod val="75000"/>
                      </a:schemeClr>
                    </a:solidFill>
                    <a:latin typeface="+mn-ea"/>
                    <a:ea typeface="+mn-ea"/>
                  </a:rPr>
                  <a:t>|</a:t>
                </a:r>
                <a:r>
                  <a:rPr lang="zh-CN" alt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+mn-ea"/>
                    <a:ea typeface="+mn-ea"/>
                  </a:rPr>
                  <a:t>材料</a:t>
                </a:r>
                <a:r>
                  <a:rPr lang="en-US" altLang="zh-CN" sz="1200" dirty="0" smtClean="0">
                    <a:solidFill>
                      <a:schemeClr val="bg1">
                        <a:lumMod val="75000"/>
                      </a:schemeClr>
                    </a:solidFill>
                    <a:latin typeface="+mn-ea"/>
                    <a:ea typeface="+mn-ea"/>
                  </a:rPr>
                  <a:t>|</a:t>
                </a:r>
                <a:r>
                  <a:rPr lang="zh-CN" altLang="en-US" sz="1200" dirty="0" smtClean="0">
                    <a:solidFill>
                      <a:schemeClr val="bg1">
                        <a:lumMod val="75000"/>
                      </a:schemeClr>
                    </a:solidFill>
                    <a:latin typeface="+mn-ea"/>
                    <a:ea typeface="+mn-ea"/>
                  </a:rPr>
                  <a:t>政策</a:t>
                </a:r>
                <a:endParaRPr lang="en-US" altLang="zh-CN" sz="1200" dirty="0">
                  <a:solidFill>
                    <a:schemeClr val="bg1">
                      <a:lumMod val="75000"/>
                    </a:schemeClr>
                  </a:solidFill>
                  <a:latin typeface="+mn-ea"/>
                  <a:ea typeface="+mn-ea"/>
                </a:endParaRPr>
              </a:p>
            </p:txBody>
          </p:sp>
          <p:sp>
            <p:nvSpPr>
              <p:cNvPr id="312" name="íṥḷiḑe"/>
              <p:cNvSpPr/>
              <p:nvPr/>
            </p:nvSpPr>
            <p:spPr bwMode="auto">
              <a:xfrm>
                <a:off x="3836494" y="4731257"/>
                <a:ext cx="603551" cy="511200"/>
              </a:xfrm>
              <a:custGeom>
                <a:avLst/>
                <a:gdLst>
                  <a:gd name="T0" fmla="*/ 702 w 702"/>
                  <a:gd name="T1" fmla="*/ 370 h 518"/>
                  <a:gd name="T2" fmla="*/ 702 w 702"/>
                  <a:gd name="T3" fmla="*/ 148 h 518"/>
                  <a:gd name="T4" fmla="*/ 553 w 702"/>
                  <a:gd name="T5" fmla="*/ 0 h 518"/>
                  <a:gd name="T6" fmla="*/ 0 w 702"/>
                  <a:gd name="T7" fmla="*/ 0 h 518"/>
                  <a:gd name="T8" fmla="*/ 0 w 702"/>
                  <a:gd name="T9" fmla="*/ 518 h 518"/>
                  <a:gd name="T10" fmla="*/ 553 w 702"/>
                  <a:gd name="T11" fmla="*/ 518 h 518"/>
                  <a:gd name="T12" fmla="*/ 702 w 702"/>
                  <a:gd name="T13" fmla="*/ 370 h 5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2" h="518">
                    <a:moveTo>
                      <a:pt x="702" y="370"/>
                    </a:moveTo>
                    <a:cubicBezTo>
                      <a:pt x="702" y="148"/>
                      <a:pt x="702" y="148"/>
                      <a:pt x="702" y="148"/>
                    </a:cubicBezTo>
                    <a:cubicBezTo>
                      <a:pt x="702" y="66"/>
                      <a:pt x="635" y="0"/>
                      <a:pt x="55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518"/>
                      <a:pt x="0" y="518"/>
                      <a:pt x="0" y="518"/>
                    </a:cubicBezTo>
                    <a:cubicBezTo>
                      <a:pt x="553" y="518"/>
                      <a:pt x="553" y="518"/>
                      <a:pt x="553" y="518"/>
                    </a:cubicBezTo>
                    <a:cubicBezTo>
                      <a:pt x="635" y="518"/>
                      <a:pt x="702" y="452"/>
                      <a:pt x="702" y="370"/>
                    </a:cubicBezTo>
                    <a:close/>
                  </a:path>
                </a:pathLst>
              </a:custGeom>
              <a:solidFill>
                <a:srgbClr val="0079FE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13" name="îṥ1ïdè"/>
              <p:cNvSpPr/>
              <p:nvPr/>
            </p:nvSpPr>
            <p:spPr bwMode="auto">
              <a:xfrm>
                <a:off x="3991122" y="4850071"/>
                <a:ext cx="289090" cy="308364"/>
              </a:xfrm>
              <a:custGeom>
                <a:avLst/>
                <a:gdLst>
                  <a:gd name="T0" fmla="*/ 239 w 402"/>
                  <a:gd name="T1" fmla="*/ 56 h 430"/>
                  <a:gd name="T2" fmla="*/ 57 w 402"/>
                  <a:gd name="T3" fmla="*/ 48 h 430"/>
                  <a:gd name="T4" fmla="*/ 48 w 402"/>
                  <a:gd name="T5" fmla="*/ 230 h 430"/>
                  <a:gd name="T6" fmla="*/ 213 w 402"/>
                  <a:gd name="T7" fmla="*/ 251 h 430"/>
                  <a:gd name="T8" fmla="*/ 242 w 402"/>
                  <a:gd name="T9" fmla="*/ 283 h 430"/>
                  <a:gd name="T10" fmla="*/ 229 w 402"/>
                  <a:gd name="T11" fmla="*/ 295 h 430"/>
                  <a:gd name="T12" fmla="*/ 339 w 402"/>
                  <a:gd name="T13" fmla="*/ 414 h 430"/>
                  <a:gd name="T14" fmla="*/ 388 w 402"/>
                  <a:gd name="T15" fmla="*/ 418 h 430"/>
                  <a:gd name="T16" fmla="*/ 389 w 402"/>
                  <a:gd name="T17" fmla="*/ 369 h 430"/>
                  <a:gd name="T18" fmla="*/ 278 w 402"/>
                  <a:gd name="T19" fmla="*/ 250 h 430"/>
                  <a:gd name="T20" fmla="*/ 268 w 402"/>
                  <a:gd name="T21" fmla="*/ 259 h 430"/>
                  <a:gd name="T22" fmla="*/ 240 w 402"/>
                  <a:gd name="T23" fmla="*/ 228 h 430"/>
                  <a:gd name="T24" fmla="*/ 239 w 402"/>
                  <a:gd name="T25" fmla="*/ 56 h 430"/>
                  <a:gd name="T26" fmla="*/ 75 w 402"/>
                  <a:gd name="T27" fmla="*/ 203 h 430"/>
                  <a:gd name="T28" fmla="*/ 81 w 402"/>
                  <a:gd name="T29" fmla="*/ 73 h 430"/>
                  <a:gd name="T30" fmla="*/ 211 w 402"/>
                  <a:gd name="T31" fmla="*/ 79 h 430"/>
                  <a:gd name="T32" fmla="*/ 205 w 402"/>
                  <a:gd name="T33" fmla="*/ 209 h 430"/>
                  <a:gd name="T34" fmla="*/ 75 w 402"/>
                  <a:gd name="T35" fmla="*/ 203 h 4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2" h="430">
                    <a:moveTo>
                      <a:pt x="239" y="56"/>
                    </a:moveTo>
                    <a:cubicBezTo>
                      <a:pt x="191" y="4"/>
                      <a:pt x="109" y="0"/>
                      <a:pt x="57" y="48"/>
                    </a:cubicBezTo>
                    <a:cubicBezTo>
                      <a:pt x="4" y="96"/>
                      <a:pt x="0" y="177"/>
                      <a:pt x="48" y="230"/>
                    </a:cubicBezTo>
                    <a:cubicBezTo>
                      <a:pt x="91" y="277"/>
                      <a:pt x="161" y="285"/>
                      <a:pt x="213" y="251"/>
                    </a:cubicBezTo>
                    <a:cubicBezTo>
                      <a:pt x="242" y="283"/>
                      <a:pt x="242" y="283"/>
                      <a:pt x="242" y="283"/>
                    </a:cubicBezTo>
                    <a:cubicBezTo>
                      <a:pt x="229" y="295"/>
                      <a:pt x="229" y="295"/>
                      <a:pt x="229" y="295"/>
                    </a:cubicBezTo>
                    <a:cubicBezTo>
                      <a:pt x="339" y="414"/>
                      <a:pt x="339" y="414"/>
                      <a:pt x="339" y="414"/>
                    </a:cubicBezTo>
                    <a:cubicBezTo>
                      <a:pt x="352" y="429"/>
                      <a:pt x="374" y="430"/>
                      <a:pt x="388" y="418"/>
                    </a:cubicBezTo>
                    <a:cubicBezTo>
                      <a:pt x="401" y="405"/>
                      <a:pt x="402" y="383"/>
                      <a:pt x="389" y="369"/>
                    </a:cubicBezTo>
                    <a:cubicBezTo>
                      <a:pt x="278" y="250"/>
                      <a:pt x="278" y="250"/>
                      <a:pt x="278" y="250"/>
                    </a:cubicBezTo>
                    <a:cubicBezTo>
                      <a:pt x="268" y="259"/>
                      <a:pt x="268" y="259"/>
                      <a:pt x="268" y="259"/>
                    </a:cubicBezTo>
                    <a:cubicBezTo>
                      <a:pt x="240" y="228"/>
                      <a:pt x="240" y="228"/>
                      <a:pt x="240" y="228"/>
                    </a:cubicBezTo>
                    <a:cubicBezTo>
                      <a:pt x="283" y="180"/>
                      <a:pt x="283" y="106"/>
                      <a:pt x="239" y="56"/>
                    </a:cubicBezTo>
                    <a:close/>
                    <a:moveTo>
                      <a:pt x="75" y="203"/>
                    </a:moveTo>
                    <a:cubicBezTo>
                      <a:pt x="41" y="165"/>
                      <a:pt x="44" y="107"/>
                      <a:pt x="81" y="73"/>
                    </a:cubicBezTo>
                    <a:cubicBezTo>
                      <a:pt x="119" y="39"/>
                      <a:pt x="177" y="42"/>
                      <a:pt x="211" y="79"/>
                    </a:cubicBezTo>
                    <a:cubicBezTo>
                      <a:pt x="246" y="117"/>
                      <a:pt x="243" y="175"/>
                      <a:pt x="205" y="209"/>
                    </a:cubicBezTo>
                    <a:cubicBezTo>
                      <a:pt x="168" y="244"/>
                      <a:pt x="109" y="241"/>
                      <a:pt x="75" y="20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468" name="组合 467"/>
            <p:cNvGrpSpPr/>
            <p:nvPr/>
          </p:nvGrpSpPr>
          <p:grpSpPr>
            <a:xfrm>
              <a:off x="2881091" y="4473650"/>
              <a:ext cx="1971896" cy="276999"/>
              <a:chOff x="2586542" y="4300832"/>
              <a:chExt cx="1971896" cy="276999"/>
            </a:xfrm>
          </p:grpSpPr>
          <p:sp>
            <p:nvSpPr>
              <p:cNvPr id="470" name="Rectangle 177"/>
              <p:cNvSpPr>
                <a:spLocks noChangeArrowheads="1"/>
              </p:cNvSpPr>
              <p:nvPr/>
            </p:nvSpPr>
            <p:spPr bwMode="auto">
              <a:xfrm>
                <a:off x="2586542" y="4300832"/>
                <a:ext cx="18212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1474470"/>
                <a:r>
                  <a:rPr lang="en-US" altLang="zh-CN" sz="1200" dirty="0">
                    <a:solidFill>
                      <a:schemeClr val="accent5"/>
                    </a:solidFill>
                    <a:latin typeface="+mn-ea"/>
                  </a:rPr>
                  <a:t>.</a:t>
                </a:r>
                <a:endParaRPr lang="en-US" altLang="zh-CN" sz="1200" dirty="0">
                  <a:solidFill>
                    <a:schemeClr val="accent5"/>
                  </a:solidFill>
                  <a:latin typeface="+mn-ea"/>
                </a:endParaRPr>
              </a:p>
            </p:txBody>
          </p:sp>
          <p:sp>
            <p:nvSpPr>
              <p:cNvPr id="471" name="Rectangle 177"/>
              <p:cNvSpPr>
                <a:spLocks noChangeArrowheads="1"/>
              </p:cNvSpPr>
              <p:nvPr/>
            </p:nvSpPr>
            <p:spPr bwMode="auto">
              <a:xfrm>
                <a:off x="2815420" y="4300832"/>
                <a:ext cx="18212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1474470"/>
                <a:r>
                  <a:rPr lang="en-US" altLang="zh-CN" sz="1200" dirty="0">
                    <a:solidFill>
                      <a:schemeClr val="accent5"/>
                    </a:solidFill>
                    <a:latin typeface="+mn-ea"/>
                  </a:rPr>
                  <a:t>.</a:t>
                </a:r>
                <a:endParaRPr lang="en-US" altLang="zh-CN" sz="1200" dirty="0">
                  <a:solidFill>
                    <a:schemeClr val="accent5"/>
                  </a:solidFill>
                  <a:latin typeface="+mn-ea"/>
                </a:endParaRPr>
              </a:p>
            </p:txBody>
          </p:sp>
          <p:sp>
            <p:nvSpPr>
              <p:cNvPr id="472" name="Rectangle 177"/>
              <p:cNvSpPr>
                <a:spLocks noChangeArrowheads="1"/>
              </p:cNvSpPr>
              <p:nvPr/>
            </p:nvSpPr>
            <p:spPr bwMode="auto">
              <a:xfrm>
                <a:off x="3061808" y="4300832"/>
                <a:ext cx="18212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1474470"/>
                <a:r>
                  <a:rPr lang="en-US" altLang="zh-CN" sz="1200" dirty="0">
                    <a:solidFill>
                      <a:schemeClr val="accent5"/>
                    </a:solidFill>
                    <a:latin typeface="+mn-ea"/>
                  </a:rPr>
                  <a:t>.</a:t>
                </a:r>
                <a:endParaRPr lang="en-US" altLang="zh-CN" sz="1200" dirty="0">
                  <a:solidFill>
                    <a:schemeClr val="accent5"/>
                  </a:solidFill>
                  <a:latin typeface="+mn-ea"/>
                </a:endParaRPr>
              </a:p>
            </p:txBody>
          </p:sp>
          <p:sp>
            <p:nvSpPr>
              <p:cNvPr id="473" name="Rectangle 177"/>
              <p:cNvSpPr>
                <a:spLocks noChangeArrowheads="1"/>
              </p:cNvSpPr>
              <p:nvPr/>
            </p:nvSpPr>
            <p:spPr bwMode="auto">
              <a:xfrm>
                <a:off x="3243796" y="4300832"/>
                <a:ext cx="18212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1474470"/>
                <a:r>
                  <a:rPr lang="en-US" altLang="zh-CN" sz="1200" dirty="0">
                    <a:solidFill>
                      <a:schemeClr val="accent5"/>
                    </a:solidFill>
                    <a:latin typeface="+mn-ea"/>
                  </a:rPr>
                  <a:t>.</a:t>
                </a:r>
                <a:endParaRPr lang="en-US" altLang="zh-CN" sz="1200" dirty="0">
                  <a:solidFill>
                    <a:schemeClr val="accent5"/>
                  </a:solidFill>
                  <a:latin typeface="+mn-ea"/>
                </a:endParaRPr>
              </a:p>
            </p:txBody>
          </p:sp>
          <p:sp>
            <p:nvSpPr>
              <p:cNvPr id="474" name="Rectangle 177"/>
              <p:cNvSpPr>
                <a:spLocks noChangeArrowheads="1"/>
              </p:cNvSpPr>
              <p:nvPr/>
            </p:nvSpPr>
            <p:spPr bwMode="auto">
              <a:xfrm>
                <a:off x="3472674" y="4300832"/>
                <a:ext cx="18212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1474470"/>
                <a:r>
                  <a:rPr lang="en-US" altLang="zh-CN" sz="1200" dirty="0">
                    <a:solidFill>
                      <a:schemeClr val="accent5"/>
                    </a:solidFill>
                    <a:latin typeface="+mn-ea"/>
                  </a:rPr>
                  <a:t>.</a:t>
                </a:r>
                <a:endParaRPr lang="en-US" altLang="zh-CN" sz="1200" dirty="0">
                  <a:solidFill>
                    <a:schemeClr val="accent5"/>
                  </a:solidFill>
                  <a:latin typeface="+mn-ea"/>
                </a:endParaRPr>
              </a:p>
            </p:txBody>
          </p:sp>
          <p:sp>
            <p:nvSpPr>
              <p:cNvPr id="475" name="Rectangle 177"/>
              <p:cNvSpPr>
                <a:spLocks noChangeArrowheads="1"/>
              </p:cNvSpPr>
              <p:nvPr/>
            </p:nvSpPr>
            <p:spPr bwMode="auto">
              <a:xfrm>
                <a:off x="3719062" y="4300832"/>
                <a:ext cx="18212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1474470"/>
                <a:r>
                  <a:rPr lang="en-US" altLang="zh-CN" sz="1200" dirty="0">
                    <a:solidFill>
                      <a:schemeClr val="accent5"/>
                    </a:solidFill>
                    <a:latin typeface="+mn-ea"/>
                  </a:rPr>
                  <a:t>.</a:t>
                </a:r>
                <a:endParaRPr lang="en-US" altLang="zh-CN" sz="1200" dirty="0">
                  <a:solidFill>
                    <a:schemeClr val="accent5"/>
                  </a:solidFill>
                  <a:latin typeface="+mn-ea"/>
                </a:endParaRPr>
              </a:p>
            </p:txBody>
          </p:sp>
          <p:sp>
            <p:nvSpPr>
              <p:cNvPr id="476" name="Rectangle 177"/>
              <p:cNvSpPr>
                <a:spLocks noChangeArrowheads="1"/>
              </p:cNvSpPr>
              <p:nvPr/>
            </p:nvSpPr>
            <p:spPr bwMode="auto">
              <a:xfrm>
                <a:off x="3901050" y="4300832"/>
                <a:ext cx="18212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1474470"/>
                <a:r>
                  <a:rPr lang="en-US" altLang="zh-CN" sz="1200" dirty="0">
                    <a:solidFill>
                      <a:schemeClr val="accent5"/>
                    </a:solidFill>
                    <a:latin typeface="+mn-ea"/>
                  </a:rPr>
                  <a:t>.</a:t>
                </a:r>
                <a:endParaRPr lang="en-US" altLang="zh-CN" sz="1200" dirty="0">
                  <a:solidFill>
                    <a:schemeClr val="accent5"/>
                  </a:solidFill>
                  <a:latin typeface="+mn-ea"/>
                </a:endParaRPr>
              </a:p>
            </p:txBody>
          </p:sp>
          <p:sp>
            <p:nvSpPr>
              <p:cNvPr id="477" name="Rectangle 177"/>
              <p:cNvSpPr>
                <a:spLocks noChangeArrowheads="1"/>
              </p:cNvSpPr>
              <p:nvPr/>
            </p:nvSpPr>
            <p:spPr bwMode="auto">
              <a:xfrm>
                <a:off x="4129928" y="4300832"/>
                <a:ext cx="18212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1474470"/>
                <a:r>
                  <a:rPr lang="en-US" altLang="zh-CN" sz="1200" dirty="0">
                    <a:solidFill>
                      <a:schemeClr val="accent5"/>
                    </a:solidFill>
                    <a:latin typeface="+mn-ea"/>
                  </a:rPr>
                  <a:t>.</a:t>
                </a:r>
                <a:endParaRPr lang="en-US" altLang="zh-CN" sz="1200" dirty="0">
                  <a:solidFill>
                    <a:schemeClr val="accent5"/>
                  </a:solidFill>
                  <a:latin typeface="+mn-ea"/>
                </a:endParaRPr>
              </a:p>
            </p:txBody>
          </p:sp>
          <p:sp>
            <p:nvSpPr>
              <p:cNvPr id="478" name="Rectangle 177"/>
              <p:cNvSpPr>
                <a:spLocks noChangeArrowheads="1"/>
              </p:cNvSpPr>
              <p:nvPr/>
            </p:nvSpPr>
            <p:spPr bwMode="auto">
              <a:xfrm>
                <a:off x="4376316" y="4300832"/>
                <a:ext cx="182122" cy="27699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1474470"/>
                <a:r>
                  <a:rPr lang="en-US" altLang="zh-CN" sz="1200" dirty="0">
                    <a:solidFill>
                      <a:schemeClr val="accent5"/>
                    </a:solidFill>
                    <a:latin typeface="+mn-ea"/>
                  </a:rPr>
                  <a:t>.</a:t>
                </a:r>
                <a:endParaRPr lang="en-US" altLang="zh-CN" sz="1200" dirty="0">
                  <a:solidFill>
                    <a:schemeClr val="accent5"/>
                  </a:solidFill>
                  <a:latin typeface="+mn-ea"/>
                </a:endParaRPr>
              </a:p>
            </p:txBody>
          </p:sp>
        </p:grpSp>
        <p:grpSp>
          <p:nvGrpSpPr>
            <p:cNvPr id="213" name="组合 212"/>
            <p:cNvGrpSpPr/>
            <p:nvPr/>
          </p:nvGrpSpPr>
          <p:grpSpPr>
            <a:xfrm>
              <a:off x="2253961" y="4049471"/>
              <a:ext cx="1390096" cy="3232823"/>
              <a:chOff x="5931090" y="4805782"/>
              <a:chExt cx="997108" cy="2318885"/>
            </a:xfrm>
          </p:grpSpPr>
          <p:sp>
            <p:nvSpPr>
              <p:cNvPr id="221" name="íṡlïdé"/>
              <p:cNvSpPr/>
              <p:nvPr/>
            </p:nvSpPr>
            <p:spPr bwMode="auto">
              <a:xfrm>
                <a:off x="6339173" y="5553934"/>
                <a:ext cx="178376" cy="323387"/>
              </a:xfrm>
              <a:prstGeom prst="rect">
                <a:avLst/>
              </a:prstGeom>
              <a:solidFill>
                <a:srgbClr val="F4A8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2" name="îṩ1ïḑé"/>
              <p:cNvSpPr/>
              <p:nvPr/>
            </p:nvSpPr>
            <p:spPr bwMode="auto">
              <a:xfrm>
                <a:off x="5931090" y="5361442"/>
                <a:ext cx="230990" cy="242540"/>
              </a:xfrm>
              <a:custGeom>
                <a:avLst/>
                <a:gdLst>
                  <a:gd name="T0" fmla="*/ 71 w 112"/>
                  <a:gd name="T1" fmla="*/ 0 h 118"/>
                  <a:gd name="T2" fmla="*/ 47 w 112"/>
                  <a:gd name="T3" fmla="*/ 59 h 118"/>
                  <a:gd name="T4" fmla="*/ 112 w 112"/>
                  <a:gd name="T5" fmla="*/ 59 h 118"/>
                  <a:gd name="T6" fmla="*/ 71 w 112"/>
                  <a:gd name="T7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2" h="118">
                    <a:moveTo>
                      <a:pt x="71" y="0"/>
                    </a:moveTo>
                    <a:cubicBezTo>
                      <a:pt x="71" y="0"/>
                      <a:pt x="0" y="0"/>
                      <a:pt x="47" y="59"/>
                    </a:cubicBezTo>
                    <a:cubicBezTo>
                      <a:pt x="93" y="118"/>
                      <a:pt x="112" y="83"/>
                      <a:pt x="112" y="59"/>
                    </a:cubicBezTo>
                    <a:cubicBezTo>
                      <a:pt x="112" y="34"/>
                      <a:pt x="71" y="0"/>
                      <a:pt x="71" y="0"/>
                    </a:cubicBezTo>
                    <a:close/>
                  </a:path>
                </a:pathLst>
              </a:custGeom>
              <a:solidFill>
                <a:srgbClr val="F4A8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3" name="íśľîḋê"/>
              <p:cNvSpPr/>
              <p:nvPr/>
            </p:nvSpPr>
            <p:spPr bwMode="auto">
              <a:xfrm>
                <a:off x="6690791" y="5361442"/>
                <a:ext cx="228424" cy="242540"/>
              </a:xfrm>
              <a:custGeom>
                <a:avLst/>
                <a:gdLst>
                  <a:gd name="T0" fmla="*/ 40 w 111"/>
                  <a:gd name="T1" fmla="*/ 0 h 118"/>
                  <a:gd name="T2" fmla="*/ 65 w 111"/>
                  <a:gd name="T3" fmla="*/ 59 h 118"/>
                  <a:gd name="T4" fmla="*/ 0 w 111"/>
                  <a:gd name="T5" fmla="*/ 59 h 118"/>
                  <a:gd name="T6" fmla="*/ 40 w 111"/>
                  <a:gd name="T7" fmla="*/ 0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" h="118">
                    <a:moveTo>
                      <a:pt x="40" y="0"/>
                    </a:moveTo>
                    <a:cubicBezTo>
                      <a:pt x="40" y="0"/>
                      <a:pt x="111" y="0"/>
                      <a:pt x="65" y="59"/>
                    </a:cubicBezTo>
                    <a:cubicBezTo>
                      <a:pt x="18" y="118"/>
                      <a:pt x="0" y="83"/>
                      <a:pt x="0" y="59"/>
                    </a:cubicBezTo>
                    <a:cubicBezTo>
                      <a:pt x="0" y="34"/>
                      <a:pt x="40" y="0"/>
                      <a:pt x="40" y="0"/>
                    </a:cubicBezTo>
                    <a:close/>
                  </a:path>
                </a:pathLst>
              </a:custGeom>
              <a:solidFill>
                <a:srgbClr val="F4A89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4" name="ïṥľîḋe"/>
              <p:cNvSpPr/>
              <p:nvPr/>
            </p:nvSpPr>
            <p:spPr bwMode="auto">
              <a:xfrm>
                <a:off x="6289125" y="5770807"/>
                <a:ext cx="274622" cy="143728"/>
              </a:xfrm>
              <a:custGeom>
                <a:avLst/>
                <a:gdLst>
                  <a:gd name="T0" fmla="*/ 133 w 133"/>
                  <a:gd name="T1" fmla="*/ 35 h 70"/>
                  <a:gd name="T2" fmla="*/ 98 w 133"/>
                  <a:gd name="T3" fmla="*/ 70 h 70"/>
                  <a:gd name="T4" fmla="*/ 35 w 133"/>
                  <a:gd name="T5" fmla="*/ 70 h 70"/>
                  <a:gd name="T6" fmla="*/ 0 w 133"/>
                  <a:gd name="T7" fmla="*/ 35 h 70"/>
                  <a:gd name="T8" fmla="*/ 0 w 133"/>
                  <a:gd name="T9" fmla="*/ 35 h 70"/>
                  <a:gd name="T10" fmla="*/ 35 w 133"/>
                  <a:gd name="T11" fmla="*/ 0 h 70"/>
                  <a:gd name="T12" fmla="*/ 98 w 133"/>
                  <a:gd name="T13" fmla="*/ 0 h 70"/>
                  <a:gd name="T14" fmla="*/ 133 w 133"/>
                  <a:gd name="T15" fmla="*/ 35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70">
                    <a:moveTo>
                      <a:pt x="133" y="35"/>
                    </a:moveTo>
                    <a:cubicBezTo>
                      <a:pt x="133" y="54"/>
                      <a:pt x="117" y="70"/>
                      <a:pt x="98" y="70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15" y="70"/>
                      <a:pt x="0" y="54"/>
                      <a:pt x="0" y="35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0" y="16"/>
                      <a:pt x="15" y="0"/>
                      <a:pt x="35" y="0"/>
                    </a:cubicBezTo>
                    <a:cubicBezTo>
                      <a:pt x="98" y="0"/>
                      <a:pt x="98" y="0"/>
                      <a:pt x="98" y="0"/>
                    </a:cubicBezTo>
                    <a:cubicBezTo>
                      <a:pt x="117" y="0"/>
                      <a:pt x="133" y="16"/>
                      <a:pt x="133" y="35"/>
                    </a:cubicBezTo>
                    <a:close/>
                  </a:path>
                </a:pathLst>
              </a:cu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5" name="iŝlïḍê"/>
              <p:cNvSpPr/>
              <p:nvPr/>
            </p:nvSpPr>
            <p:spPr bwMode="auto">
              <a:xfrm>
                <a:off x="5931090" y="6040296"/>
                <a:ext cx="408083" cy="744302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6" name="í$liďe"/>
              <p:cNvSpPr/>
              <p:nvPr/>
            </p:nvSpPr>
            <p:spPr bwMode="auto">
              <a:xfrm>
                <a:off x="6517549" y="6040296"/>
                <a:ext cx="410649" cy="744302"/>
              </a:xfrm>
              <a:prstGeom prst="ellipse">
                <a:avLst/>
              </a:prstGeom>
              <a:solidFill>
                <a:srgbClr val="D3D3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7" name="ïŝḻîḋé"/>
              <p:cNvSpPr/>
              <p:nvPr/>
            </p:nvSpPr>
            <p:spPr bwMode="auto">
              <a:xfrm>
                <a:off x="5995255" y="5877319"/>
                <a:ext cx="862364" cy="1247348"/>
              </a:xfrm>
              <a:prstGeom prst="ellipse">
                <a:avLst/>
              </a:prstGeom>
              <a:solidFill>
                <a:srgbClr val="1D1C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228" name="îṧ1ïḓè"/>
              <p:cNvSpPr/>
              <p:nvPr/>
            </p:nvSpPr>
            <p:spPr bwMode="auto">
              <a:xfrm>
                <a:off x="6077385" y="4805782"/>
                <a:ext cx="695538" cy="867496"/>
              </a:xfrm>
              <a:custGeom>
                <a:avLst/>
                <a:gdLst>
                  <a:gd name="T0" fmla="*/ 286 w 338"/>
                  <a:gd name="T1" fmla="*/ 85 h 422"/>
                  <a:gd name="T2" fmla="*/ 290 w 338"/>
                  <a:gd name="T3" fmla="*/ 79 h 422"/>
                  <a:gd name="T4" fmla="*/ 294 w 338"/>
                  <a:gd name="T5" fmla="*/ 33 h 422"/>
                  <a:gd name="T6" fmla="*/ 260 w 338"/>
                  <a:gd name="T7" fmla="*/ 62 h 422"/>
                  <a:gd name="T8" fmla="*/ 248 w 338"/>
                  <a:gd name="T9" fmla="*/ 53 h 422"/>
                  <a:gd name="T10" fmla="*/ 249 w 338"/>
                  <a:gd name="T11" fmla="*/ 43 h 422"/>
                  <a:gd name="T12" fmla="*/ 231 w 338"/>
                  <a:gd name="T13" fmla="*/ 0 h 422"/>
                  <a:gd name="T14" fmla="*/ 214 w 338"/>
                  <a:gd name="T15" fmla="*/ 38 h 422"/>
                  <a:gd name="T16" fmla="*/ 169 w 338"/>
                  <a:gd name="T17" fmla="*/ 31 h 422"/>
                  <a:gd name="T18" fmla="*/ 0 w 338"/>
                  <a:gd name="T19" fmla="*/ 226 h 422"/>
                  <a:gd name="T20" fmla="*/ 169 w 338"/>
                  <a:gd name="T21" fmla="*/ 422 h 422"/>
                  <a:gd name="T22" fmla="*/ 338 w 338"/>
                  <a:gd name="T23" fmla="*/ 226 h 422"/>
                  <a:gd name="T24" fmla="*/ 286 w 338"/>
                  <a:gd name="T25" fmla="*/ 85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38" h="422">
                    <a:moveTo>
                      <a:pt x="286" y="85"/>
                    </a:moveTo>
                    <a:cubicBezTo>
                      <a:pt x="288" y="83"/>
                      <a:pt x="289" y="81"/>
                      <a:pt x="290" y="79"/>
                    </a:cubicBezTo>
                    <a:cubicBezTo>
                      <a:pt x="300" y="58"/>
                      <a:pt x="302" y="37"/>
                      <a:pt x="294" y="33"/>
                    </a:cubicBezTo>
                    <a:cubicBezTo>
                      <a:pt x="286" y="29"/>
                      <a:pt x="271" y="41"/>
                      <a:pt x="260" y="62"/>
                    </a:cubicBezTo>
                    <a:cubicBezTo>
                      <a:pt x="256" y="59"/>
                      <a:pt x="252" y="56"/>
                      <a:pt x="248" y="53"/>
                    </a:cubicBezTo>
                    <a:cubicBezTo>
                      <a:pt x="248" y="50"/>
                      <a:pt x="249" y="47"/>
                      <a:pt x="249" y="43"/>
                    </a:cubicBezTo>
                    <a:cubicBezTo>
                      <a:pt x="249" y="19"/>
                      <a:pt x="241" y="0"/>
                      <a:pt x="231" y="0"/>
                    </a:cubicBezTo>
                    <a:cubicBezTo>
                      <a:pt x="223" y="0"/>
                      <a:pt x="215" y="16"/>
                      <a:pt x="214" y="38"/>
                    </a:cubicBezTo>
                    <a:cubicBezTo>
                      <a:pt x="200" y="33"/>
                      <a:pt x="185" y="31"/>
                      <a:pt x="169" y="31"/>
                    </a:cubicBezTo>
                    <a:cubicBezTo>
                      <a:pt x="76" y="31"/>
                      <a:pt x="0" y="118"/>
                      <a:pt x="0" y="226"/>
                    </a:cubicBezTo>
                    <a:cubicBezTo>
                      <a:pt x="0" y="334"/>
                      <a:pt x="76" y="422"/>
                      <a:pt x="169" y="422"/>
                    </a:cubicBezTo>
                    <a:cubicBezTo>
                      <a:pt x="263" y="422"/>
                      <a:pt x="338" y="334"/>
                      <a:pt x="338" y="226"/>
                    </a:cubicBezTo>
                    <a:cubicBezTo>
                      <a:pt x="338" y="171"/>
                      <a:pt x="318" y="121"/>
                      <a:pt x="286" y="85"/>
                    </a:cubicBezTo>
                    <a:close/>
                  </a:path>
                </a:pathLst>
              </a:custGeom>
              <a:solidFill>
                <a:srgbClr val="2C376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16" name="圆角矩形 15"/>
          <p:cNvSpPr/>
          <p:nvPr/>
        </p:nvSpPr>
        <p:spPr>
          <a:xfrm>
            <a:off x="1660580" y="874993"/>
            <a:ext cx="2530029" cy="4881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bg1">
                <a:alpha val="6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8" name="Rectangle 177"/>
          <p:cNvSpPr>
            <a:spLocks noChangeArrowheads="1"/>
          </p:cNvSpPr>
          <p:nvPr/>
        </p:nvSpPr>
        <p:spPr bwMode="auto">
          <a:xfrm>
            <a:off x="2052946" y="1034932"/>
            <a:ext cx="1922740" cy="369332"/>
          </a:xfrm>
          <a:prstGeom prst="rect">
            <a:avLst/>
          </a:prstGeom>
          <a:noFill/>
          <a:effectLst/>
          <a:scene3d>
            <a:camera prst="perspectiveRelaxedModerately" fov="2400000">
              <a:rot lat="20990637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 smtClean="0">
                <a:solidFill>
                  <a:schemeClr val="bg1">
                    <a:lumMod val="95000"/>
                  </a:schemeClr>
                </a:solidFill>
                <a:latin typeface="芝加哥正黑体" panose="02010101010101010101" pitchFamily="2" charset="-122"/>
                <a:ea typeface="芝加哥正黑体" panose="02010101010101010101" pitchFamily="2" charset="-122"/>
              </a:rPr>
              <a:t>服务基层</a:t>
            </a:r>
            <a:endParaRPr lang="en-US" altLang="zh-CN" dirty="0">
              <a:solidFill>
                <a:schemeClr val="bg1">
                  <a:lumMod val="95000"/>
                </a:schemeClr>
              </a:solidFill>
              <a:latin typeface="芝加哥正黑体" panose="02010101010101010101" pitchFamily="2" charset="-122"/>
              <a:ea typeface="芝加哥正黑体" panose="02010101010101010101" pitchFamily="2" charset="-122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2467491" y="1150415"/>
            <a:ext cx="101312" cy="10131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9" name="椭圆 508"/>
          <p:cNvSpPr/>
          <p:nvPr/>
        </p:nvSpPr>
        <p:spPr>
          <a:xfrm>
            <a:off x="3441030" y="1150415"/>
            <a:ext cx="101312" cy="10131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0" name="椭圆 509"/>
          <p:cNvSpPr/>
          <p:nvPr/>
        </p:nvSpPr>
        <p:spPr>
          <a:xfrm>
            <a:off x="2950292" y="1150415"/>
            <a:ext cx="101312" cy="101312"/>
          </a:xfrm>
          <a:prstGeom prst="ellipse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5" name="标题 1"/>
          <p:cNvSpPr txBox="1"/>
          <p:nvPr/>
        </p:nvSpPr>
        <p:spPr bwMode="auto">
          <a:xfrm>
            <a:off x="1172179" y="242026"/>
            <a:ext cx="2905468" cy="59751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838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lvl="0" algn="l">
              <a:defRPr/>
            </a:pPr>
            <a:r>
              <a:rPr lang="zh-CN" altLang="en-US" sz="2400" b="1" kern="0" noProof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/>
              </a:rPr>
              <a:t>智能搜索平台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</a:endParaRPr>
          </a:p>
        </p:txBody>
      </p:sp>
      <p:pic>
        <p:nvPicPr>
          <p:cNvPr id="516" name="图片 5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45" y="186856"/>
            <a:ext cx="1227590" cy="699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标题 1"/>
          <p:cNvSpPr txBox="1"/>
          <p:nvPr/>
        </p:nvSpPr>
        <p:spPr bwMode="auto">
          <a:xfrm>
            <a:off x="1134742" y="254502"/>
            <a:ext cx="7261661" cy="59751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838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kern="0" dirty="0" smtClean="0">
                <a:solidFill>
                  <a:prstClr val="black"/>
                </a:solidFill>
                <a:latin typeface="微软雅黑" panose="020B0503020204020204" pitchFamily="34" charset="-122"/>
              </a:rPr>
              <a:t>模块解析</a:t>
            </a:r>
            <a:endParaRPr lang="en-US" altLang="zh-CN" sz="2400" b="1" kern="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r="8660"/>
          <a:stretch>
            <a:fillRect/>
          </a:stretch>
        </p:blipFill>
        <p:spPr>
          <a:xfrm>
            <a:off x="1503680" y="1277322"/>
            <a:ext cx="9062090" cy="5270798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r="8660"/>
          <a:stretch>
            <a:fillRect/>
          </a:stretch>
        </p:blipFill>
        <p:spPr>
          <a:xfrm>
            <a:off x="1503680" y="1262082"/>
            <a:ext cx="9062090" cy="5270798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41120" y="5640104"/>
            <a:ext cx="9387840" cy="1065496"/>
          </a:xfrm>
          <a:prstGeom prst="rect">
            <a:avLst/>
          </a:prstGeom>
          <a:noFill/>
          <a:ln w="57150">
            <a:solidFill>
              <a:srgbClr val="FF2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0" y="3428999"/>
            <a:ext cx="12192000" cy="1785799"/>
            <a:chOff x="0" y="4523560"/>
            <a:chExt cx="12192000" cy="1785799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4523560"/>
              <a:ext cx="12192000" cy="1785799"/>
              <a:chOff x="731838" y="4231551"/>
              <a:chExt cx="10656887" cy="2301327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731838" y="4231551"/>
                <a:ext cx="10656887" cy="2301327"/>
              </a:xfrm>
              <a:prstGeom prst="rect">
                <a:avLst/>
              </a:prstGeom>
              <a:gradFill>
                <a:gsLst>
                  <a:gs pos="52000">
                    <a:srgbClr val="5591FF"/>
                  </a:gs>
                  <a:gs pos="6000">
                    <a:srgbClr val="5F7EF7"/>
                  </a:gs>
                  <a:gs pos="97000">
                    <a:srgbClr val="518AF9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 bwMode="auto">
              <a:xfrm>
                <a:off x="3200400" y="4768410"/>
                <a:ext cx="5643993" cy="427166"/>
              </a:xfrm>
              <a:prstGeom prst="rect">
                <a:avLst/>
              </a:prstGeom>
              <a:noFill/>
            </p:spPr>
            <p:txBody>
              <a:bodyPr wrap="square" lIns="77953" tIns="38976" rIns="77953" bIns="38976" rtlCol="0">
                <a:spAutoFit/>
              </a:bodyPr>
              <a:lstStyle>
                <a:defPPr>
                  <a:defRPr lang="zh-CN"/>
                </a:defPPr>
                <a:lvl1pPr algn="r">
                  <a:lnSpc>
                    <a:spcPct val="150000"/>
                  </a:lnSpc>
                  <a:defRPr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本模块主要用于向所有用户推广平台相关的其它应用</a:t>
                </a:r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任意多边形 8"/>
            <p:cNvSpPr/>
            <p:nvPr/>
          </p:nvSpPr>
          <p:spPr>
            <a:xfrm rot="5400000">
              <a:off x="5863867" y="4976542"/>
              <a:ext cx="525690" cy="1466349"/>
            </a:xfrm>
            <a:custGeom>
              <a:avLst/>
              <a:gdLst>
                <a:gd name="connsiteX0" fmla="*/ 0 w 1458410"/>
                <a:gd name="connsiteY0" fmla="*/ 0 h 393539"/>
                <a:gd name="connsiteX1" fmla="*/ 1331088 w 1458410"/>
                <a:gd name="connsiteY1" fmla="*/ 0 h 393539"/>
                <a:gd name="connsiteX2" fmla="*/ 1458410 w 1458410"/>
                <a:gd name="connsiteY2" fmla="*/ 196770 h 393539"/>
                <a:gd name="connsiteX3" fmla="*/ 1331088 w 1458410"/>
                <a:gd name="connsiteY3" fmla="*/ 393539 h 393539"/>
                <a:gd name="connsiteX4" fmla="*/ 0 w 1458410"/>
                <a:gd name="connsiteY4" fmla="*/ 393539 h 393539"/>
                <a:gd name="connsiteX5" fmla="*/ 0 w 1458410"/>
                <a:gd name="connsiteY5" fmla="*/ 393538 h 393539"/>
                <a:gd name="connsiteX6" fmla="*/ 127321 w 1458410"/>
                <a:gd name="connsiteY6" fmla="*/ 196770 h 393539"/>
                <a:gd name="connsiteX7" fmla="*/ 0 w 1458410"/>
                <a:gd name="connsiteY7" fmla="*/ 2 h 393539"/>
                <a:gd name="connsiteX0-1" fmla="*/ 0 w 1399837"/>
                <a:gd name="connsiteY0-2" fmla="*/ 0 h 393539"/>
                <a:gd name="connsiteX1-3" fmla="*/ 1331088 w 1399837"/>
                <a:gd name="connsiteY1-4" fmla="*/ 0 h 393539"/>
                <a:gd name="connsiteX2-5" fmla="*/ 1399837 w 1399837"/>
                <a:gd name="connsiteY2-6" fmla="*/ 204146 h 393539"/>
                <a:gd name="connsiteX3-7" fmla="*/ 1331088 w 1399837"/>
                <a:gd name="connsiteY3-8" fmla="*/ 393539 h 393539"/>
                <a:gd name="connsiteX4-9" fmla="*/ 0 w 1399837"/>
                <a:gd name="connsiteY4-10" fmla="*/ 393539 h 393539"/>
                <a:gd name="connsiteX5-11" fmla="*/ 0 w 1399837"/>
                <a:gd name="connsiteY5-12" fmla="*/ 393538 h 393539"/>
                <a:gd name="connsiteX6-13" fmla="*/ 127321 w 1399837"/>
                <a:gd name="connsiteY6-14" fmla="*/ 196770 h 393539"/>
                <a:gd name="connsiteX7-15" fmla="*/ 0 w 1399837"/>
                <a:gd name="connsiteY7-16" fmla="*/ 2 h 393539"/>
                <a:gd name="connsiteX8" fmla="*/ 0 w 1399837"/>
                <a:gd name="connsiteY8" fmla="*/ 0 h 393539"/>
                <a:gd name="connsiteX0-17" fmla="*/ 0 w 1399837"/>
                <a:gd name="connsiteY0-18" fmla="*/ 0 h 393539"/>
                <a:gd name="connsiteX1-19" fmla="*/ 1331088 w 1399837"/>
                <a:gd name="connsiteY1-20" fmla="*/ 0 h 393539"/>
                <a:gd name="connsiteX2-21" fmla="*/ 1399837 w 1399837"/>
                <a:gd name="connsiteY2-22" fmla="*/ 204146 h 393539"/>
                <a:gd name="connsiteX3-23" fmla="*/ 1331088 w 1399837"/>
                <a:gd name="connsiteY3-24" fmla="*/ 393539 h 393539"/>
                <a:gd name="connsiteX4-25" fmla="*/ 0 w 1399837"/>
                <a:gd name="connsiteY4-26" fmla="*/ 393539 h 393539"/>
                <a:gd name="connsiteX5-27" fmla="*/ 0 w 1399837"/>
                <a:gd name="connsiteY5-28" fmla="*/ 393538 h 393539"/>
                <a:gd name="connsiteX6-29" fmla="*/ 72653 w 1399837"/>
                <a:gd name="connsiteY6-30" fmla="*/ 196770 h 393539"/>
                <a:gd name="connsiteX7-31" fmla="*/ 0 w 1399837"/>
                <a:gd name="connsiteY7-32" fmla="*/ 2 h 393539"/>
                <a:gd name="connsiteX8-33" fmla="*/ 0 w 1399837"/>
                <a:gd name="connsiteY8-34" fmla="*/ 0 h 393539"/>
                <a:gd name="connsiteX0-35" fmla="*/ 0 w 1656436"/>
                <a:gd name="connsiteY0-36" fmla="*/ 0 h 393539"/>
                <a:gd name="connsiteX1-37" fmla="*/ 1331088 w 1656436"/>
                <a:gd name="connsiteY1-38" fmla="*/ 0 h 393539"/>
                <a:gd name="connsiteX2-39" fmla="*/ 1656436 w 1656436"/>
                <a:gd name="connsiteY2-40" fmla="*/ 204146 h 393539"/>
                <a:gd name="connsiteX3-41" fmla="*/ 1331088 w 1656436"/>
                <a:gd name="connsiteY3-42" fmla="*/ 393539 h 393539"/>
                <a:gd name="connsiteX4-43" fmla="*/ 0 w 1656436"/>
                <a:gd name="connsiteY4-44" fmla="*/ 393539 h 393539"/>
                <a:gd name="connsiteX5-45" fmla="*/ 0 w 1656436"/>
                <a:gd name="connsiteY5-46" fmla="*/ 393538 h 393539"/>
                <a:gd name="connsiteX6-47" fmla="*/ 72653 w 1656436"/>
                <a:gd name="connsiteY6-48" fmla="*/ 196770 h 393539"/>
                <a:gd name="connsiteX7-49" fmla="*/ 0 w 1656436"/>
                <a:gd name="connsiteY7-50" fmla="*/ 2 h 393539"/>
                <a:gd name="connsiteX8-51" fmla="*/ 0 w 1656436"/>
                <a:gd name="connsiteY8-52" fmla="*/ 0 h 3935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33" y="connsiteY8-34"/>
                </a:cxn>
              </a:cxnLst>
              <a:rect l="l" t="t" r="r" b="b"/>
              <a:pathLst>
                <a:path w="1656436" h="393539">
                  <a:moveTo>
                    <a:pt x="0" y="0"/>
                  </a:moveTo>
                  <a:lnTo>
                    <a:pt x="1331088" y="0"/>
                  </a:lnTo>
                  <a:lnTo>
                    <a:pt x="1656436" y="204146"/>
                  </a:lnTo>
                  <a:lnTo>
                    <a:pt x="1331088" y="393539"/>
                  </a:lnTo>
                  <a:lnTo>
                    <a:pt x="0" y="393539"/>
                  </a:lnTo>
                  <a:lnTo>
                    <a:pt x="0" y="393538"/>
                  </a:lnTo>
                  <a:lnTo>
                    <a:pt x="72653" y="19677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5400000" algn="ctr" rotWithShape="0">
                <a:srgbClr val="00C1E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标题 1"/>
            <p:cNvSpPr txBox="1"/>
            <p:nvPr/>
          </p:nvSpPr>
          <p:spPr bwMode="auto">
            <a:xfrm>
              <a:off x="4606950" y="5270414"/>
              <a:ext cx="3053790" cy="59751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spcFirstLastPara="1" anchor="b"/>
            <a:lstStyle>
              <a:lvl1pPr algn="ctr" rtl="0" fontAlgn="base">
                <a:spcBef>
                  <a:spcPct val="0"/>
                </a:spcBef>
                <a:spcAft>
                  <a:spcPct val="0"/>
                </a:spcAft>
                <a:defRPr sz="838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638175" algn="l" rtl="0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1276985" algn="l" rtl="0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1915160" algn="l" rtl="0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2553335" algn="l" rtl="0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0" noProof="0" dirty="0" smtClean="0">
                  <a:solidFill>
                    <a:srgbClr val="737DFF"/>
                  </a:solidFill>
                  <a:latin typeface="微软雅黑" panose="020B0503020204020204" pitchFamily="34" charset="-122"/>
                  <a:ea typeface="微软雅黑"/>
                </a:rPr>
                <a:t>线上引流区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37D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86598" r="8660" b="-92"/>
          <a:stretch>
            <a:fillRect/>
          </a:stretch>
        </p:blipFill>
        <p:spPr>
          <a:xfrm>
            <a:off x="1503680" y="5821680"/>
            <a:ext cx="9062090" cy="711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 bwMode="auto">
          <a:xfrm>
            <a:off x="1134742" y="254502"/>
            <a:ext cx="7261661" cy="59751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838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kern="0" dirty="0" smtClean="0">
                <a:solidFill>
                  <a:prstClr val="black"/>
                </a:solidFill>
                <a:latin typeface="微软雅黑" panose="020B0503020204020204" pitchFamily="34" charset="-122"/>
              </a:rPr>
              <a:t>设计理念</a:t>
            </a:r>
            <a:endParaRPr lang="en-US" altLang="zh-CN" sz="2400" b="1" kern="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sp>
        <p:nvSpPr>
          <p:cNvPr id="126" name="任意多边形 125"/>
          <p:cNvSpPr/>
          <p:nvPr/>
        </p:nvSpPr>
        <p:spPr>
          <a:xfrm>
            <a:off x="-1096910" y="0"/>
            <a:ext cx="13288909" cy="7039578"/>
          </a:xfrm>
          <a:custGeom>
            <a:avLst/>
            <a:gdLst>
              <a:gd name="connsiteX0" fmla="*/ 11106451 w 13288909"/>
              <a:gd name="connsiteY0" fmla="*/ 0 h 7039578"/>
              <a:gd name="connsiteX1" fmla="*/ 13288909 w 13288909"/>
              <a:gd name="connsiteY1" fmla="*/ 0 h 7039578"/>
              <a:gd name="connsiteX2" fmla="*/ 13288909 w 13288909"/>
              <a:gd name="connsiteY2" fmla="*/ 7008090 h 7039578"/>
              <a:gd name="connsiteX3" fmla="*/ 0 w 13288909"/>
              <a:gd name="connsiteY3" fmla="*/ 7039578 h 7039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288909" h="7039578">
                <a:moveTo>
                  <a:pt x="11106451" y="0"/>
                </a:moveTo>
                <a:lnTo>
                  <a:pt x="13288909" y="0"/>
                </a:lnTo>
                <a:lnTo>
                  <a:pt x="13288909" y="7008090"/>
                </a:lnTo>
                <a:lnTo>
                  <a:pt x="0" y="7039578"/>
                </a:lnTo>
                <a:close/>
              </a:path>
            </a:pathLst>
          </a:custGeom>
          <a:gradFill>
            <a:gsLst>
              <a:gs pos="0">
                <a:srgbClr val="5F7EF7"/>
              </a:gs>
              <a:gs pos="97000">
                <a:srgbClr val="518AF9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庞门正道粗书体" panose="02010600030101010101" pitchFamily="2" charset="-122"/>
              <a:ea typeface="庞门正道粗书体" panose="02010600030101010101" pitchFamily="2" charset="-122"/>
            </a:endParaRPr>
          </a:p>
        </p:txBody>
      </p:sp>
      <p:grpSp>
        <p:nvGrpSpPr>
          <p:cNvPr id="67" name="Group 36"/>
          <p:cNvGrpSpPr/>
          <p:nvPr/>
        </p:nvGrpSpPr>
        <p:grpSpPr>
          <a:xfrm>
            <a:off x="6452490" y="1853749"/>
            <a:ext cx="4959368" cy="2854853"/>
            <a:chOff x="5898415" y="1976415"/>
            <a:chExt cx="5654530" cy="3255020"/>
          </a:xfrm>
        </p:grpSpPr>
        <p:sp>
          <p:nvSpPr>
            <p:cNvPr id="87" name="Freeform 45"/>
            <p:cNvSpPr/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88" name="Freeform 46"/>
            <p:cNvSpPr/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89" name="Freeform 47"/>
            <p:cNvSpPr/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90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91" name="Freeform 51"/>
            <p:cNvSpPr/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92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93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94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95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96" name="Freeform 58"/>
            <p:cNvSpPr/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>
                <a:cs typeface="+mn-ea"/>
                <a:sym typeface="+mn-lt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821194" y="2966639"/>
            <a:ext cx="4959368" cy="2854853"/>
            <a:chOff x="884846" y="2383967"/>
            <a:chExt cx="4959368" cy="2854853"/>
          </a:xfrm>
        </p:grpSpPr>
        <p:grpSp>
          <p:nvGrpSpPr>
            <p:cNvPr id="100" name="Group 36"/>
            <p:cNvGrpSpPr/>
            <p:nvPr/>
          </p:nvGrpSpPr>
          <p:grpSpPr>
            <a:xfrm>
              <a:off x="884846" y="2383967"/>
              <a:ext cx="4959368" cy="2854853"/>
              <a:chOff x="5898415" y="1976415"/>
              <a:chExt cx="5654530" cy="3255020"/>
            </a:xfrm>
          </p:grpSpPr>
          <p:sp>
            <p:nvSpPr>
              <p:cNvPr id="104" name="Freeform 45"/>
              <p:cNvSpPr/>
              <p:nvPr/>
            </p:nvSpPr>
            <p:spPr bwMode="auto">
              <a:xfrm>
                <a:off x="5898415" y="5105745"/>
                <a:ext cx="2848207" cy="125690"/>
              </a:xfrm>
              <a:custGeom>
                <a:avLst/>
                <a:gdLst>
                  <a:gd name="T0" fmla="*/ 0 w 885"/>
                  <a:gd name="T1" fmla="*/ 16 h 39"/>
                  <a:gd name="T2" fmla="*/ 78 w 885"/>
                  <a:gd name="T3" fmla="*/ 39 h 39"/>
                  <a:gd name="T4" fmla="*/ 885 w 885"/>
                  <a:gd name="T5" fmla="*/ 39 h 39"/>
                  <a:gd name="T6" fmla="*/ 885 w 885"/>
                  <a:gd name="T7" fmla="*/ 0 h 39"/>
                  <a:gd name="T8" fmla="*/ 0 w 885"/>
                  <a:gd name="T9" fmla="*/ 0 h 39"/>
                  <a:gd name="T10" fmla="*/ 0 w 885"/>
                  <a:gd name="T11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5" h="39">
                    <a:moveTo>
                      <a:pt x="0" y="16"/>
                    </a:moveTo>
                    <a:cubicBezTo>
                      <a:pt x="0" y="23"/>
                      <a:pt x="30" y="39"/>
                      <a:pt x="78" y="39"/>
                    </a:cubicBezTo>
                    <a:cubicBezTo>
                      <a:pt x="126" y="39"/>
                      <a:pt x="885" y="39"/>
                      <a:pt x="885" y="39"/>
                    </a:cubicBezTo>
                    <a:cubicBezTo>
                      <a:pt x="885" y="0"/>
                      <a:pt x="885" y="0"/>
                      <a:pt x="88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>
                  <a:cs typeface="+mn-ea"/>
                  <a:sym typeface="+mn-lt"/>
                </a:endParaRPr>
              </a:p>
            </p:txBody>
          </p:sp>
          <p:sp>
            <p:nvSpPr>
              <p:cNvPr id="105" name="Freeform 46"/>
              <p:cNvSpPr/>
              <p:nvPr/>
            </p:nvSpPr>
            <p:spPr bwMode="auto">
              <a:xfrm>
                <a:off x="8704736" y="5105745"/>
                <a:ext cx="2848207" cy="125690"/>
              </a:xfrm>
              <a:custGeom>
                <a:avLst/>
                <a:gdLst>
                  <a:gd name="T0" fmla="*/ 884 w 884"/>
                  <a:gd name="T1" fmla="*/ 16 h 39"/>
                  <a:gd name="T2" fmla="*/ 806 w 884"/>
                  <a:gd name="T3" fmla="*/ 39 h 39"/>
                  <a:gd name="T4" fmla="*/ 0 w 884"/>
                  <a:gd name="T5" fmla="*/ 39 h 39"/>
                  <a:gd name="T6" fmla="*/ 0 w 884"/>
                  <a:gd name="T7" fmla="*/ 0 h 39"/>
                  <a:gd name="T8" fmla="*/ 884 w 884"/>
                  <a:gd name="T9" fmla="*/ 0 h 39"/>
                  <a:gd name="T10" fmla="*/ 884 w 884"/>
                  <a:gd name="T11" fmla="*/ 16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84" h="39">
                    <a:moveTo>
                      <a:pt x="884" y="16"/>
                    </a:moveTo>
                    <a:cubicBezTo>
                      <a:pt x="884" y="23"/>
                      <a:pt x="854" y="39"/>
                      <a:pt x="806" y="39"/>
                    </a:cubicBezTo>
                    <a:cubicBezTo>
                      <a:pt x="758" y="39"/>
                      <a:pt x="0" y="39"/>
                      <a:pt x="0" y="39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884" y="0"/>
                      <a:pt x="884" y="0"/>
                      <a:pt x="884" y="0"/>
                    </a:cubicBezTo>
                    <a:lnTo>
                      <a:pt x="884" y="16"/>
                    </a:lnTo>
                    <a:close/>
                  </a:path>
                </a:pathLst>
              </a:cu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>
                  <a:cs typeface="+mn-ea"/>
                  <a:sym typeface="+mn-lt"/>
                </a:endParaRPr>
              </a:p>
            </p:txBody>
          </p:sp>
          <p:sp>
            <p:nvSpPr>
              <p:cNvPr id="106" name="Freeform 47"/>
              <p:cNvSpPr/>
              <p:nvPr/>
            </p:nvSpPr>
            <p:spPr bwMode="auto">
              <a:xfrm>
                <a:off x="6455812" y="1976415"/>
                <a:ext cx="4581618" cy="3138999"/>
              </a:xfrm>
              <a:custGeom>
                <a:avLst/>
                <a:gdLst>
                  <a:gd name="T0" fmla="*/ 1378 w 1423"/>
                  <a:gd name="T1" fmla="*/ 0 h 974"/>
                  <a:gd name="T2" fmla="*/ 45 w 1423"/>
                  <a:gd name="T3" fmla="*/ 0 h 974"/>
                  <a:gd name="T4" fmla="*/ 0 w 1423"/>
                  <a:gd name="T5" fmla="*/ 45 h 974"/>
                  <a:gd name="T6" fmla="*/ 0 w 1423"/>
                  <a:gd name="T7" fmla="*/ 218 h 974"/>
                  <a:gd name="T8" fmla="*/ 0 w 1423"/>
                  <a:gd name="T9" fmla="*/ 929 h 974"/>
                  <a:gd name="T10" fmla="*/ 45 w 1423"/>
                  <a:gd name="T11" fmla="*/ 974 h 974"/>
                  <a:gd name="T12" fmla="*/ 1378 w 1423"/>
                  <a:gd name="T13" fmla="*/ 974 h 974"/>
                  <a:gd name="T14" fmla="*/ 1423 w 1423"/>
                  <a:gd name="T15" fmla="*/ 929 h 974"/>
                  <a:gd name="T16" fmla="*/ 1423 w 1423"/>
                  <a:gd name="T17" fmla="*/ 45 h 974"/>
                  <a:gd name="T18" fmla="*/ 1378 w 1423"/>
                  <a:gd name="T19" fmla="*/ 0 h 9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3" h="974">
                    <a:moveTo>
                      <a:pt x="1378" y="0"/>
                    </a:moveTo>
                    <a:cubicBezTo>
                      <a:pt x="45" y="0"/>
                      <a:pt x="45" y="0"/>
                      <a:pt x="45" y="0"/>
                    </a:cubicBezTo>
                    <a:cubicBezTo>
                      <a:pt x="20" y="0"/>
                      <a:pt x="0" y="20"/>
                      <a:pt x="0" y="45"/>
                    </a:cubicBezTo>
                    <a:cubicBezTo>
                      <a:pt x="0" y="218"/>
                      <a:pt x="0" y="218"/>
                      <a:pt x="0" y="218"/>
                    </a:cubicBezTo>
                    <a:cubicBezTo>
                      <a:pt x="0" y="929"/>
                      <a:pt x="0" y="929"/>
                      <a:pt x="0" y="929"/>
                    </a:cubicBezTo>
                    <a:cubicBezTo>
                      <a:pt x="0" y="954"/>
                      <a:pt x="20" y="974"/>
                      <a:pt x="45" y="974"/>
                    </a:cubicBezTo>
                    <a:cubicBezTo>
                      <a:pt x="1378" y="974"/>
                      <a:pt x="1378" y="974"/>
                      <a:pt x="1378" y="974"/>
                    </a:cubicBezTo>
                    <a:cubicBezTo>
                      <a:pt x="1403" y="974"/>
                      <a:pt x="1423" y="954"/>
                      <a:pt x="1423" y="929"/>
                    </a:cubicBezTo>
                    <a:cubicBezTo>
                      <a:pt x="1423" y="45"/>
                      <a:pt x="1423" y="45"/>
                      <a:pt x="1423" y="45"/>
                    </a:cubicBezTo>
                    <a:cubicBezTo>
                      <a:pt x="1423" y="20"/>
                      <a:pt x="1403" y="0"/>
                      <a:pt x="1378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>
                  <a:cs typeface="+mn-ea"/>
                  <a:sym typeface="+mn-lt"/>
                </a:endParaRPr>
              </a:p>
            </p:txBody>
          </p:sp>
          <p:sp>
            <p:nvSpPr>
              <p:cNvPr id="107" name="Rectangle 50"/>
              <p:cNvSpPr>
                <a:spLocks noChangeArrowheads="1"/>
              </p:cNvSpPr>
              <p:nvPr/>
            </p:nvSpPr>
            <p:spPr bwMode="auto">
              <a:xfrm>
                <a:off x="5898415" y="5054180"/>
                <a:ext cx="5654530" cy="1031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>
                  <a:cs typeface="+mn-ea"/>
                  <a:sym typeface="+mn-lt"/>
                </a:endParaRPr>
              </a:p>
            </p:txBody>
          </p:sp>
          <p:sp>
            <p:nvSpPr>
              <p:cNvPr id="108" name="Freeform 51"/>
              <p:cNvSpPr/>
              <p:nvPr/>
            </p:nvSpPr>
            <p:spPr bwMode="auto">
              <a:xfrm>
                <a:off x="8318101" y="5054180"/>
                <a:ext cx="811932" cy="58010"/>
              </a:xfrm>
              <a:custGeom>
                <a:avLst/>
                <a:gdLst>
                  <a:gd name="T0" fmla="*/ 0 w 252"/>
                  <a:gd name="T1" fmla="*/ 0 h 18"/>
                  <a:gd name="T2" fmla="*/ 22 w 252"/>
                  <a:gd name="T3" fmla="*/ 18 h 18"/>
                  <a:gd name="T4" fmla="*/ 230 w 252"/>
                  <a:gd name="T5" fmla="*/ 18 h 18"/>
                  <a:gd name="T6" fmla="*/ 252 w 252"/>
                  <a:gd name="T7" fmla="*/ 0 h 18"/>
                  <a:gd name="T8" fmla="*/ 0 w 252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8">
                    <a:moveTo>
                      <a:pt x="0" y="0"/>
                    </a:moveTo>
                    <a:cubicBezTo>
                      <a:pt x="2" y="10"/>
                      <a:pt x="11" y="18"/>
                      <a:pt x="22" y="18"/>
                    </a:cubicBezTo>
                    <a:cubicBezTo>
                      <a:pt x="230" y="18"/>
                      <a:pt x="230" y="18"/>
                      <a:pt x="230" y="18"/>
                    </a:cubicBezTo>
                    <a:cubicBezTo>
                      <a:pt x="241" y="18"/>
                      <a:pt x="250" y="10"/>
                      <a:pt x="25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B3B4B5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>
                  <a:cs typeface="+mn-ea"/>
                  <a:sym typeface="+mn-lt"/>
                </a:endParaRPr>
              </a:p>
            </p:txBody>
          </p:sp>
          <p:sp>
            <p:nvSpPr>
              <p:cNvPr id="109" name="Rectangle 52"/>
              <p:cNvSpPr>
                <a:spLocks noChangeArrowheads="1"/>
              </p:cNvSpPr>
              <p:nvPr/>
            </p:nvSpPr>
            <p:spPr bwMode="auto">
              <a:xfrm>
                <a:off x="6623354" y="2189119"/>
                <a:ext cx="4249758" cy="268458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>
                  <a:cs typeface="+mn-ea"/>
                  <a:sym typeface="+mn-lt"/>
                </a:endParaRPr>
              </a:p>
            </p:txBody>
          </p:sp>
          <p:sp>
            <p:nvSpPr>
              <p:cNvPr id="110" name="Oval 54"/>
              <p:cNvSpPr>
                <a:spLocks noChangeArrowheads="1"/>
              </p:cNvSpPr>
              <p:nvPr/>
            </p:nvSpPr>
            <p:spPr bwMode="auto">
              <a:xfrm>
                <a:off x="8720847" y="2076321"/>
                <a:ext cx="48330" cy="48343"/>
              </a:xfrm>
              <a:prstGeom prst="ellipse">
                <a:avLst/>
              </a:prstGeom>
              <a:solidFill>
                <a:srgbClr val="2C2C2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>
                  <a:cs typeface="+mn-ea"/>
                  <a:sym typeface="+mn-lt"/>
                </a:endParaRPr>
              </a:p>
            </p:txBody>
          </p:sp>
          <p:sp>
            <p:nvSpPr>
              <p:cNvPr id="111" name="Oval 55"/>
              <p:cNvSpPr>
                <a:spLocks noChangeArrowheads="1"/>
              </p:cNvSpPr>
              <p:nvPr/>
            </p:nvSpPr>
            <p:spPr bwMode="auto">
              <a:xfrm>
                <a:off x="8720847" y="2073099"/>
                <a:ext cx="48330" cy="45119"/>
              </a:xfrm>
              <a:prstGeom prst="ellipse">
                <a:avLst/>
              </a:prstGeom>
              <a:solidFill>
                <a:srgbClr val="0A0A0A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>
                  <a:cs typeface="+mn-ea"/>
                  <a:sym typeface="+mn-lt"/>
                </a:endParaRPr>
              </a:p>
            </p:txBody>
          </p:sp>
          <p:sp>
            <p:nvSpPr>
              <p:cNvPr id="112" name="Oval 56"/>
              <p:cNvSpPr>
                <a:spLocks noChangeArrowheads="1"/>
              </p:cNvSpPr>
              <p:nvPr/>
            </p:nvSpPr>
            <p:spPr bwMode="auto">
              <a:xfrm>
                <a:off x="8730511" y="2079544"/>
                <a:ext cx="28999" cy="32228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>
                  <a:cs typeface="+mn-ea"/>
                  <a:sym typeface="+mn-lt"/>
                </a:endParaRPr>
              </a:p>
            </p:txBody>
          </p:sp>
          <p:sp>
            <p:nvSpPr>
              <p:cNvPr id="113" name="Oval 57"/>
              <p:cNvSpPr>
                <a:spLocks noChangeArrowheads="1"/>
              </p:cNvSpPr>
              <p:nvPr/>
            </p:nvSpPr>
            <p:spPr bwMode="auto">
              <a:xfrm>
                <a:off x="8736955" y="2089212"/>
                <a:ext cx="16111" cy="16115"/>
              </a:xfrm>
              <a:prstGeom prst="ellipse">
                <a:avLst/>
              </a:prstGeom>
              <a:solidFill>
                <a:srgbClr val="2C99B4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>
                  <a:cs typeface="+mn-ea"/>
                  <a:sym typeface="+mn-lt"/>
                </a:endParaRPr>
              </a:p>
            </p:txBody>
          </p:sp>
          <p:sp>
            <p:nvSpPr>
              <p:cNvPr id="114" name="Freeform 58"/>
              <p:cNvSpPr/>
              <p:nvPr/>
            </p:nvSpPr>
            <p:spPr bwMode="auto">
              <a:xfrm>
                <a:off x="8743399" y="2092436"/>
                <a:ext cx="3223" cy="6446"/>
              </a:xfrm>
              <a:custGeom>
                <a:avLst/>
                <a:gdLst>
                  <a:gd name="T0" fmla="*/ 1 w 1"/>
                  <a:gd name="T1" fmla="*/ 1 h 2"/>
                  <a:gd name="T2" fmla="*/ 1 w 1"/>
                  <a:gd name="T3" fmla="*/ 2 h 2"/>
                  <a:gd name="T4" fmla="*/ 0 w 1"/>
                  <a:gd name="T5" fmla="*/ 1 h 2"/>
                  <a:gd name="T6" fmla="*/ 1 w 1"/>
                  <a:gd name="T7" fmla="*/ 0 h 2"/>
                  <a:gd name="T8" fmla="*/ 1 w 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2">
                    <a:moveTo>
                      <a:pt x="1" y="1"/>
                    </a:moveTo>
                    <a:lnTo>
                      <a:pt x="1" y="2"/>
                    </a:lnTo>
                    <a:lnTo>
                      <a:pt x="0" y="1"/>
                    </a:lnTo>
                    <a:lnTo>
                      <a:pt x="1" y="0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/>
              <a:lstStyle/>
              <a:p>
                <a:endParaRPr lang="id-ID" sz="900">
                  <a:cs typeface="+mn-ea"/>
                  <a:sym typeface="+mn-lt"/>
                </a:endParaRPr>
              </a:p>
            </p:txBody>
          </p:sp>
        </p:grpSp>
        <p:pic>
          <p:nvPicPr>
            <p:cNvPr id="101" name="Picture 2" descr="https://www.baidu.com/img/bd_logo1.png?where=super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8845" y="2792457"/>
              <a:ext cx="1227667" cy="5865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" name="圆角矩形 101"/>
            <p:cNvSpPr/>
            <p:nvPr/>
          </p:nvSpPr>
          <p:spPr>
            <a:xfrm>
              <a:off x="1849120" y="3603592"/>
              <a:ext cx="2788966" cy="371581"/>
            </a:xfrm>
            <a:prstGeom prst="roundRect">
              <a:avLst>
                <a:gd name="adj" fmla="val 8464"/>
              </a:avLst>
            </a:prstGeom>
            <a:solidFill>
              <a:schemeClr val="bg1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智能搜索平台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3" name="圆角矩形 102"/>
            <p:cNvSpPr/>
            <p:nvPr/>
          </p:nvSpPr>
          <p:spPr>
            <a:xfrm>
              <a:off x="4016513" y="3603592"/>
              <a:ext cx="980362" cy="371581"/>
            </a:xfrm>
            <a:prstGeom prst="roundRect">
              <a:avLst>
                <a:gd name="adj" fmla="val 8464"/>
              </a:avLst>
            </a:prstGeom>
            <a:solidFill>
              <a:srgbClr val="2882FF"/>
            </a:solidFill>
            <a:ln>
              <a:solidFill>
                <a:srgbClr val="2882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/>
                <a:t>百</a:t>
              </a:r>
              <a:r>
                <a:rPr lang="zh-CN" altLang="en-US" sz="1400" dirty="0" smtClean="0"/>
                <a:t>度一下</a:t>
              </a:r>
              <a:endParaRPr lang="zh-CN" altLang="en-US" sz="1400" dirty="0"/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2046710" y="2694104"/>
            <a:ext cx="4345474" cy="4345474"/>
            <a:chOff x="5447527" y="3237487"/>
            <a:chExt cx="4345474" cy="4345474"/>
          </a:xfrm>
        </p:grpSpPr>
        <p:pic>
          <p:nvPicPr>
            <p:cNvPr id="116" name="图片 115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854" t="-455" r="37156" b="49584"/>
            <a:stretch>
              <a:fillRect/>
            </a:stretch>
          </p:blipFill>
          <p:spPr>
            <a:xfrm>
              <a:off x="5654041" y="3779520"/>
              <a:ext cx="2240280" cy="2133600"/>
            </a:xfrm>
            <a:prstGeom prst="ellipse">
              <a:avLst/>
            </a:prstGeom>
            <a:ln>
              <a:noFill/>
            </a:ln>
            <a:effectLst>
              <a:softEdge rad="112500"/>
            </a:effectLst>
          </p:spPr>
        </p:pic>
        <p:pic>
          <p:nvPicPr>
            <p:cNvPr id="117" name="图片 116"/>
            <p:cNvPicPr>
              <a:picLocks noChangeAspect="1"/>
            </p:cNvPicPr>
            <p:nvPr/>
          </p:nvPicPr>
          <p:blipFill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47527" y="3237487"/>
              <a:ext cx="4345474" cy="4345474"/>
            </a:xfrm>
            <a:prstGeom prst="rect">
              <a:avLst/>
            </a:prstGeom>
          </p:spPr>
        </p:pic>
      </p:grpSp>
      <p:sp>
        <p:nvSpPr>
          <p:cNvPr id="118" name="等腰三角形 117"/>
          <p:cNvSpPr/>
          <p:nvPr/>
        </p:nvSpPr>
        <p:spPr>
          <a:xfrm flipV="1">
            <a:off x="3179951" y="2611873"/>
            <a:ext cx="528396" cy="236885"/>
          </a:xfrm>
          <a:prstGeom prst="triangle">
            <a:avLst/>
          </a:prstGeom>
          <a:gradFill>
            <a:gsLst>
              <a:gs pos="0">
                <a:srgbClr val="56E5DE"/>
              </a:gs>
              <a:gs pos="99000">
                <a:srgbClr val="56E5DE">
                  <a:alpha val="28000"/>
                </a:srgb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118"/>
          <p:cNvSpPr/>
          <p:nvPr/>
        </p:nvSpPr>
        <p:spPr>
          <a:xfrm>
            <a:off x="1541302" y="1726982"/>
            <a:ext cx="35954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dist"/>
            <a:r>
              <a:rPr lang="zh-CN" altLang="zh-CN" sz="4000" b="1" kern="100" dirty="0" smtClean="0">
                <a:solidFill>
                  <a:srgbClr val="56E5DE"/>
                </a:solidFill>
                <a:latin typeface="+mj-ea"/>
                <a:ea typeface="+mj-ea"/>
                <a:cs typeface="Times New Roman" panose="02020503050405090304" pitchFamily="18" charset="0"/>
              </a:rPr>
              <a:t>不</a:t>
            </a:r>
            <a:r>
              <a:rPr lang="en-US" altLang="zh-CN" sz="4000" kern="100" dirty="0" smtClean="0">
                <a:solidFill>
                  <a:srgbClr val="56E5DE"/>
                </a:solidFill>
                <a:latin typeface="+mj-ea"/>
                <a:ea typeface="+mj-ea"/>
                <a:cs typeface="Times New Roman" panose="02020503050405090304" pitchFamily="18" charset="0"/>
              </a:rPr>
              <a:t>/</a:t>
            </a:r>
            <a:r>
              <a:rPr lang="zh-CN" altLang="zh-CN" sz="4000" b="1" kern="100" dirty="0" smtClean="0">
                <a:solidFill>
                  <a:srgbClr val="56E5DE"/>
                </a:solidFill>
                <a:latin typeface="+mj-ea"/>
                <a:ea typeface="+mj-ea"/>
                <a:cs typeface="Times New Roman" panose="02020503050405090304" pitchFamily="18" charset="0"/>
              </a:rPr>
              <a:t>懂</a:t>
            </a:r>
            <a:r>
              <a:rPr lang="en-US" altLang="zh-CN" sz="4000" kern="100" dirty="0" smtClean="0">
                <a:solidFill>
                  <a:srgbClr val="56E5DE"/>
                </a:solidFill>
                <a:latin typeface="+mj-ea"/>
                <a:ea typeface="+mj-ea"/>
                <a:cs typeface="Times New Roman" panose="02020503050405090304" pitchFamily="18" charset="0"/>
              </a:rPr>
              <a:t>/</a:t>
            </a:r>
            <a:r>
              <a:rPr lang="zh-CN" altLang="zh-CN" sz="4000" b="1" kern="100" dirty="0" smtClean="0">
                <a:solidFill>
                  <a:srgbClr val="56E5DE"/>
                </a:solidFill>
                <a:latin typeface="+mj-ea"/>
                <a:ea typeface="+mj-ea"/>
                <a:cs typeface="Times New Roman" panose="02020503050405090304" pitchFamily="18" charset="0"/>
              </a:rPr>
              <a:t>即</a:t>
            </a:r>
            <a:r>
              <a:rPr lang="en-US" altLang="zh-CN" sz="4000" kern="100" dirty="0" smtClean="0">
                <a:solidFill>
                  <a:srgbClr val="56E5DE"/>
                </a:solidFill>
                <a:latin typeface="+mj-ea"/>
                <a:ea typeface="+mj-ea"/>
                <a:cs typeface="Times New Roman" panose="02020503050405090304" pitchFamily="18" charset="0"/>
              </a:rPr>
              <a:t>/</a:t>
            </a:r>
            <a:r>
              <a:rPr lang="zh-CN" altLang="zh-CN" sz="4000" b="1" kern="100" dirty="0" smtClean="0">
                <a:solidFill>
                  <a:srgbClr val="56E5DE"/>
                </a:solidFill>
                <a:latin typeface="+mj-ea"/>
                <a:ea typeface="+mj-ea"/>
                <a:cs typeface="Times New Roman" panose="02020503050405090304" pitchFamily="18" charset="0"/>
              </a:rPr>
              <a:t>查</a:t>
            </a:r>
            <a:endParaRPr lang="zh-CN" altLang="zh-CN" sz="4000" b="1" kern="100" dirty="0">
              <a:solidFill>
                <a:srgbClr val="56E5DE"/>
              </a:solidFill>
              <a:latin typeface="+mj-ea"/>
              <a:ea typeface="+mj-ea"/>
              <a:cs typeface="Times New Roman" panose="02020503050405090304" pitchFamily="18" charset="0"/>
            </a:endParaRPr>
          </a:p>
        </p:txBody>
      </p:sp>
      <p:sp>
        <p:nvSpPr>
          <p:cNvPr id="120" name="任意多边形 119"/>
          <p:cNvSpPr/>
          <p:nvPr/>
        </p:nvSpPr>
        <p:spPr>
          <a:xfrm rot="4193886">
            <a:off x="5908939" y="3144732"/>
            <a:ext cx="312021" cy="1333396"/>
          </a:xfrm>
          <a:custGeom>
            <a:avLst/>
            <a:gdLst>
              <a:gd name="connsiteX0" fmla="*/ 0 w 1198880"/>
              <a:gd name="connsiteY0" fmla="*/ 447040 h 5039360"/>
              <a:gd name="connsiteX1" fmla="*/ 172720 w 1198880"/>
              <a:gd name="connsiteY1" fmla="*/ 0 h 5039360"/>
              <a:gd name="connsiteX2" fmla="*/ 487680 w 1198880"/>
              <a:gd name="connsiteY2" fmla="*/ 345440 h 5039360"/>
              <a:gd name="connsiteX3" fmla="*/ 345440 w 1198880"/>
              <a:gd name="connsiteY3" fmla="*/ 375920 h 5039360"/>
              <a:gd name="connsiteX4" fmla="*/ 1198880 w 1198880"/>
              <a:gd name="connsiteY4" fmla="*/ 5029200 h 5039360"/>
              <a:gd name="connsiteX5" fmla="*/ 1168400 w 1198880"/>
              <a:gd name="connsiteY5" fmla="*/ 5039360 h 5039360"/>
              <a:gd name="connsiteX6" fmla="*/ 121920 w 1198880"/>
              <a:gd name="connsiteY6" fmla="*/ 497840 h 5039360"/>
              <a:gd name="connsiteX7" fmla="*/ 0 w 1198880"/>
              <a:gd name="connsiteY7" fmla="*/ 447040 h 5039360"/>
              <a:gd name="connsiteX0-1" fmla="*/ 0 w 1198880"/>
              <a:gd name="connsiteY0-2" fmla="*/ 447040 h 5039360"/>
              <a:gd name="connsiteX1-3" fmla="*/ 172720 w 1198880"/>
              <a:gd name="connsiteY1-4" fmla="*/ 0 h 5039360"/>
              <a:gd name="connsiteX2-5" fmla="*/ 487680 w 1198880"/>
              <a:gd name="connsiteY2-6" fmla="*/ 345440 h 5039360"/>
              <a:gd name="connsiteX3-7" fmla="*/ 345440 w 1198880"/>
              <a:gd name="connsiteY3-8" fmla="*/ 375920 h 5039360"/>
              <a:gd name="connsiteX4-9" fmla="*/ 1198880 w 1198880"/>
              <a:gd name="connsiteY4-10" fmla="*/ 5029200 h 5039360"/>
              <a:gd name="connsiteX5-11" fmla="*/ 1168400 w 1198880"/>
              <a:gd name="connsiteY5-12" fmla="*/ 5039360 h 5039360"/>
              <a:gd name="connsiteX6-13" fmla="*/ 132080 w 1198880"/>
              <a:gd name="connsiteY6-14" fmla="*/ 447040 h 5039360"/>
              <a:gd name="connsiteX7-15" fmla="*/ 0 w 1198880"/>
              <a:gd name="connsiteY7-16" fmla="*/ 447040 h 503936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198880" h="5039360">
                <a:moveTo>
                  <a:pt x="0" y="447040"/>
                </a:moveTo>
                <a:lnTo>
                  <a:pt x="172720" y="0"/>
                </a:lnTo>
                <a:lnTo>
                  <a:pt x="487680" y="345440"/>
                </a:lnTo>
                <a:lnTo>
                  <a:pt x="345440" y="375920"/>
                </a:lnTo>
                <a:lnTo>
                  <a:pt x="1198880" y="5029200"/>
                </a:lnTo>
                <a:lnTo>
                  <a:pt x="1168400" y="5039360"/>
                </a:lnTo>
                <a:lnTo>
                  <a:pt x="132080" y="447040"/>
                </a:lnTo>
                <a:lnTo>
                  <a:pt x="0" y="447040"/>
                </a:lnTo>
                <a:close/>
              </a:path>
            </a:pathLst>
          </a:custGeom>
          <a:solidFill>
            <a:schemeClr val="bg1"/>
          </a:solidFill>
          <a:ln w="19050" cap="rnd">
            <a:solidFill>
              <a:schemeClr val="bg1"/>
            </a:solidFill>
            <a:round/>
          </a:ln>
          <a:effectLst>
            <a:glow rad="25400">
              <a:schemeClr val="bg1">
                <a:alpha val="17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1" name="等腰三角形 120"/>
          <p:cNvSpPr/>
          <p:nvPr/>
        </p:nvSpPr>
        <p:spPr>
          <a:xfrm>
            <a:off x="8691995" y="4862687"/>
            <a:ext cx="528396" cy="261939"/>
          </a:xfrm>
          <a:prstGeom prst="triangle">
            <a:avLst/>
          </a:prstGeom>
          <a:gradFill>
            <a:gsLst>
              <a:gs pos="0">
                <a:schemeClr val="bg1"/>
              </a:gs>
              <a:gs pos="99000">
                <a:schemeClr val="bg1">
                  <a:alpha val="31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矩形 121"/>
          <p:cNvSpPr/>
          <p:nvPr/>
        </p:nvSpPr>
        <p:spPr>
          <a:xfrm>
            <a:off x="7080384" y="5365791"/>
            <a:ext cx="34177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dist"/>
            <a:r>
              <a:rPr lang="zh-CN" altLang="en-US" sz="4000" b="1" kern="100" dirty="0">
                <a:solidFill>
                  <a:schemeClr val="bg1"/>
                </a:solidFill>
                <a:latin typeface="+mj-ea"/>
                <a:ea typeface="+mj-ea"/>
                <a:cs typeface="Times New Roman" panose="02020503050405090304" pitchFamily="18" charset="0"/>
              </a:rPr>
              <a:t>用</a:t>
            </a:r>
            <a:r>
              <a:rPr lang="en-US" altLang="zh-CN" sz="4000" kern="100" dirty="0" smtClean="0">
                <a:solidFill>
                  <a:schemeClr val="bg1">
                    <a:alpha val="41000"/>
                  </a:schemeClr>
                </a:solidFill>
                <a:latin typeface="+mj-ea"/>
                <a:ea typeface="+mj-ea"/>
                <a:cs typeface="Times New Roman" panose="02020503050405090304" pitchFamily="18" charset="0"/>
              </a:rPr>
              <a:t>/</a:t>
            </a:r>
            <a:r>
              <a:rPr lang="zh-CN" altLang="en-US" sz="4000" b="1" kern="100" dirty="0">
                <a:solidFill>
                  <a:schemeClr val="bg1"/>
                </a:solidFill>
                <a:latin typeface="+mj-ea"/>
                <a:ea typeface="+mj-ea"/>
                <a:cs typeface="Times New Roman" panose="02020503050405090304" pitchFamily="18" charset="0"/>
              </a:rPr>
              <a:t>完</a:t>
            </a:r>
            <a:r>
              <a:rPr lang="en-US" altLang="zh-CN" sz="4000" kern="100" dirty="0" smtClean="0">
                <a:solidFill>
                  <a:schemeClr val="bg1">
                    <a:alpha val="43000"/>
                  </a:schemeClr>
                </a:solidFill>
                <a:latin typeface="+mj-ea"/>
                <a:ea typeface="+mj-ea"/>
                <a:cs typeface="Times New Roman" panose="02020503050405090304" pitchFamily="18" charset="0"/>
              </a:rPr>
              <a:t>/</a:t>
            </a:r>
            <a:r>
              <a:rPr lang="zh-CN" altLang="zh-CN" sz="4000" b="1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503050405090304" pitchFamily="18" charset="0"/>
              </a:rPr>
              <a:t>即</a:t>
            </a:r>
            <a:r>
              <a:rPr lang="en-US" altLang="zh-CN" sz="4000" kern="100" dirty="0" smtClean="0">
                <a:solidFill>
                  <a:schemeClr val="bg1">
                    <a:alpha val="39000"/>
                  </a:schemeClr>
                </a:solidFill>
                <a:latin typeface="+mj-ea"/>
                <a:ea typeface="+mj-ea"/>
                <a:cs typeface="Times New Roman" panose="02020503050405090304" pitchFamily="18" charset="0"/>
              </a:rPr>
              <a:t>/</a:t>
            </a:r>
            <a:r>
              <a:rPr lang="zh-CN" altLang="en-US" sz="4000" b="1" kern="100" dirty="0">
                <a:solidFill>
                  <a:schemeClr val="bg1"/>
                </a:solidFill>
                <a:latin typeface="+mj-ea"/>
                <a:ea typeface="+mj-ea"/>
                <a:cs typeface="Times New Roman" panose="02020503050405090304" pitchFamily="18" charset="0"/>
              </a:rPr>
              <a:t>走</a:t>
            </a:r>
            <a:endParaRPr lang="zh-CN" altLang="zh-CN" sz="4000" b="1" kern="100" dirty="0">
              <a:solidFill>
                <a:schemeClr val="bg1"/>
              </a:solidFill>
              <a:latin typeface="+mj-ea"/>
              <a:ea typeface="+mj-ea"/>
              <a:cs typeface="Times New Roman" panose="02020503050405090304" pitchFamily="18" charset="0"/>
            </a:endParaRPr>
          </a:p>
        </p:txBody>
      </p:sp>
      <p:pic>
        <p:nvPicPr>
          <p:cNvPr id="127" name="图片 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186" y="254502"/>
            <a:ext cx="1960192" cy="39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2" name="Picture 2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5"/>
          <a:stretch>
            <a:fillRect/>
          </a:stretch>
        </p:blipFill>
        <p:spPr bwMode="auto">
          <a:xfrm>
            <a:off x="7080827" y="2140632"/>
            <a:ext cx="3729413" cy="22542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64" name="矩形 63"/>
          <p:cNvSpPr/>
          <p:nvPr/>
        </p:nvSpPr>
        <p:spPr>
          <a:xfrm>
            <a:off x="7062383" y="2132204"/>
            <a:ext cx="3747857" cy="2412493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5" name="组合 64"/>
          <p:cNvGrpSpPr/>
          <p:nvPr/>
        </p:nvGrpSpPr>
        <p:grpSpPr>
          <a:xfrm>
            <a:off x="7654921" y="2540366"/>
            <a:ext cx="2679934" cy="1536503"/>
            <a:chOff x="7701650" y="2423294"/>
            <a:chExt cx="2679934" cy="1536503"/>
          </a:xfrm>
        </p:grpSpPr>
        <p:sp>
          <p:nvSpPr>
            <p:cNvPr id="123" name="圆角矩形 122"/>
            <p:cNvSpPr/>
            <p:nvPr/>
          </p:nvSpPr>
          <p:spPr>
            <a:xfrm>
              <a:off x="7701650" y="2426122"/>
              <a:ext cx="2679934" cy="1533675"/>
            </a:xfrm>
            <a:prstGeom prst="roundRect">
              <a:avLst>
                <a:gd name="adj" fmla="val 317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圆角矩形 123"/>
            <p:cNvSpPr/>
            <p:nvPr/>
          </p:nvSpPr>
          <p:spPr>
            <a:xfrm>
              <a:off x="7701650" y="2423294"/>
              <a:ext cx="2679934" cy="315469"/>
            </a:xfrm>
            <a:prstGeom prst="roundRect">
              <a:avLst>
                <a:gd name="adj" fmla="val 16061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提示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5" name="矩形 124"/>
            <p:cNvSpPr/>
            <p:nvPr/>
          </p:nvSpPr>
          <p:spPr>
            <a:xfrm>
              <a:off x="7839255" y="2939326"/>
              <a:ext cx="110799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>
                      <a:lumMod val="50000"/>
                    </a:schemeClr>
                  </a:solidFill>
                  <a:latin typeface="+mj-ea"/>
                </a:rPr>
                <a:t>问题是否解决</a:t>
              </a:r>
              <a:endParaRPr lang="zh-CN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128" name="图片 12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2197" y="2992657"/>
              <a:ext cx="152400" cy="171450"/>
            </a:xfrm>
            <a:prstGeom prst="rect">
              <a:avLst/>
            </a:prstGeom>
          </p:spPr>
        </p:pic>
        <p:pic>
          <p:nvPicPr>
            <p:cNvPr id="129" name="图片 128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4575" y="2996514"/>
              <a:ext cx="152400" cy="171450"/>
            </a:xfrm>
            <a:prstGeom prst="rect">
              <a:avLst/>
            </a:prstGeom>
          </p:spPr>
        </p:pic>
        <p:sp>
          <p:nvSpPr>
            <p:cNvPr id="130" name="矩形 129"/>
            <p:cNvSpPr/>
            <p:nvPr/>
          </p:nvSpPr>
          <p:spPr>
            <a:xfrm>
              <a:off x="9180119" y="2939326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是</a:t>
              </a:r>
              <a:endParaRPr lang="zh-CN" altLang="en-US" sz="1200" dirty="0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9693551" y="2939326"/>
              <a:ext cx="33855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</a:rPr>
                <a:t>否</a:t>
              </a:r>
              <a:endParaRPr lang="zh-CN" altLang="en-US" sz="1200" dirty="0"/>
            </a:p>
          </p:txBody>
        </p:sp>
        <p:sp>
          <p:nvSpPr>
            <p:cNvPr id="132" name="圆角矩形 131"/>
            <p:cNvSpPr/>
            <p:nvPr/>
          </p:nvSpPr>
          <p:spPr>
            <a:xfrm>
              <a:off x="9131264" y="3476122"/>
              <a:ext cx="768826" cy="291404"/>
            </a:xfrm>
            <a:prstGeom prst="roundRect">
              <a:avLst>
                <a:gd name="adj" fmla="val 8464"/>
              </a:avLst>
            </a:prstGeom>
            <a:solidFill>
              <a:srgbClr val="5591FF"/>
            </a:solidFill>
            <a:ln>
              <a:solidFill>
                <a:srgbClr val="559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/>
                <a:t>确定离开</a:t>
              </a:r>
              <a:endParaRPr lang="zh-CN" altLang="en-US" sz="1100" dirty="0"/>
            </a:p>
          </p:txBody>
        </p:sp>
        <p:sp>
          <p:nvSpPr>
            <p:cNvPr id="133" name="圆角矩形 132"/>
            <p:cNvSpPr/>
            <p:nvPr/>
          </p:nvSpPr>
          <p:spPr>
            <a:xfrm>
              <a:off x="8248023" y="3476122"/>
              <a:ext cx="768826" cy="291404"/>
            </a:xfrm>
            <a:prstGeom prst="roundRect">
              <a:avLst>
                <a:gd name="adj" fmla="val 8464"/>
              </a:avLst>
            </a:prstGeom>
            <a:solidFill>
              <a:schemeClr val="bg1"/>
            </a:solidFill>
            <a:ln>
              <a:solidFill>
                <a:srgbClr val="5591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rgbClr val="5591FF"/>
                  </a:solidFill>
                </a:rPr>
                <a:t>继续提问</a:t>
              </a:r>
              <a:endParaRPr lang="zh-CN" altLang="en-US" sz="1100" dirty="0">
                <a:solidFill>
                  <a:srgbClr val="5591FF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 rot="10304199" flipH="1">
            <a:off x="-116860" y="-147235"/>
            <a:ext cx="2976755" cy="2443520"/>
            <a:chOff x="-172219" y="5071008"/>
            <a:chExt cx="2849375" cy="2443520"/>
          </a:xfrm>
        </p:grpSpPr>
        <p:sp>
          <p:nvSpPr>
            <p:cNvPr id="166" name="任意多边形 165"/>
            <p:cNvSpPr/>
            <p:nvPr/>
          </p:nvSpPr>
          <p:spPr>
            <a:xfrm rot="7901979">
              <a:off x="30709" y="4868080"/>
              <a:ext cx="2443520" cy="2849375"/>
            </a:xfrm>
            <a:custGeom>
              <a:avLst/>
              <a:gdLst>
                <a:gd name="connsiteX0" fmla="*/ 151679 w 866107"/>
                <a:gd name="connsiteY0" fmla="*/ 833203 h 1044782"/>
                <a:gd name="connsiteX1" fmla="*/ 20915 w 866107"/>
                <a:gd name="connsiteY1" fmla="*/ 262427 h 1044782"/>
                <a:gd name="connsiteX2" fmla="*/ 105650 w 866107"/>
                <a:gd name="connsiteY2" fmla="*/ 74046 h 1044782"/>
                <a:gd name="connsiteX3" fmla="*/ 174630 w 866107"/>
                <a:gd name="connsiteY3" fmla="*/ 0 h 1044782"/>
                <a:gd name="connsiteX4" fmla="*/ 866107 w 866107"/>
                <a:gd name="connsiteY4" fmla="*/ 776106 h 1044782"/>
                <a:gd name="connsiteX5" fmla="*/ 564549 w 866107"/>
                <a:gd name="connsiteY5" fmla="*/ 1044782 h 1044782"/>
                <a:gd name="connsiteX6" fmla="*/ 501709 w 866107"/>
                <a:gd name="connsiteY6" fmla="*/ 1037666 h 1044782"/>
                <a:gd name="connsiteX7" fmla="*/ 308878 w 866107"/>
                <a:gd name="connsiteY7" fmla="*/ 964398 h 1044782"/>
                <a:gd name="connsiteX8" fmla="*/ 151679 w 866107"/>
                <a:gd name="connsiteY8" fmla="*/ 833203 h 10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6107" h="1044782">
                  <a:moveTo>
                    <a:pt x="151679" y="833203"/>
                  </a:moveTo>
                  <a:cubicBezTo>
                    <a:pt x="19799" y="679724"/>
                    <a:pt x="-33041" y="466911"/>
                    <a:pt x="20915" y="262427"/>
                  </a:cubicBezTo>
                  <a:cubicBezTo>
                    <a:pt x="39007" y="193863"/>
                    <a:pt x="67974" y="130509"/>
                    <a:pt x="105650" y="74046"/>
                  </a:cubicBezTo>
                  <a:lnTo>
                    <a:pt x="174630" y="0"/>
                  </a:lnTo>
                  <a:lnTo>
                    <a:pt x="866107" y="776106"/>
                  </a:lnTo>
                  <a:lnTo>
                    <a:pt x="564549" y="1044782"/>
                  </a:lnTo>
                  <a:lnTo>
                    <a:pt x="501709" y="1037666"/>
                  </a:lnTo>
                  <a:cubicBezTo>
                    <a:pt x="435186" y="1024531"/>
                    <a:pt x="369994" y="1000230"/>
                    <a:pt x="308878" y="964398"/>
                  </a:cubicBezTo>
                  <a:cubicBezTo>
                    <a:pt x="248381" y="928930"/>
                    <a:pt x="195639" y="884363"/>
                    <a:pt x="151679" y="833203"/>
                  </a:cubicBezTo>
                  <a:close/>
                </a:path>
              </a:pathLst>
            </a:custGeom>
            <a:gradFill>
              <a:gsLst>
                <a:gs pos="28000">
                  <a:schemeClr val="bg1">
                    <a:alpha val="4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任意多边形 169"/>
            <p:cNvSpPr/>
            <p:nvPr/>
          </p:nvSpPr>
          <p:spPr>
            <a:xfrm rot="7901979">
              <a:off x="-218034" y="5472479"/>
              <a:ext cx="1623440" cy="1348832"/>
            </a:xfrm>
            <a:custGeom>
              <a:avLst/>
              <a:gdLst>
                <a:gd name="connsiteX0" fmla="*/ 151679 w 866107"/>
                <a:gd name="connsiteY0" fmla="*/ 833203 h 1044782"/>
                <a:gd name="connsiteX1" fmla="*/ 20915 w 866107"/>
                <a:gd name="connsiteY1" fmla="*/ 262427 h 1044782"/>
                <a:gd name="connsiteX2" fmla="*/ 105650 w 866107"/>
                <a:gd name="connsiteY2" fmla="*/ 74046 h 1044782"/>
                <a:gd name="connsiteX3" fmla="*/ 174630 w 866107"/>
                <a:gd name="connsiteY3" fmla="*/ 0 h 1044782"/>
                <a:gd name="connsiteX4" fmla="*/ 866107 w 866107"/>
                <a:gd name="connsiteY4" fmla="*/ 776106 h 1044782"/>
                <a:gd name="connsiteX5" fmla="*/ 564549 w 866107"/>
                <a:gd name="connsiteY5" fmla="*/ 1044782 h 1044782"/>
                <a:gd name="connsiteX6" fmla="*/ 501709 w 866107"/>
                <a:gd name="connsiteY6" fmla="*/ 1037666 h 1044782"/>
                <a:gd name="connsiteX7" fmla="*/ 308878 w 866107"/>
                <a:gd name="connsiteY7" fmla="*/ 964398 h 1044782"/>
                <a:gd name="connsiteX8" fmla="*/ 151679 w 866107"/>
                <a:gd name="connsiteY8" fmla="*/ 833203 h 10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66107" h="1044782">
                  <a:moveTo>
                    <a:pt x="151679" y="833203"/>
                  </a:moveTo>
                  <a:cubicBezTo>
                    <a:pt x="19799" y="679724"/>
                    <a:pt x="-33041" y="466911"/>
                    <a:pt x="20915" y="262427"/>
                  </a:cubicBezTo>
                  <a:cubicBezTo>
                    <a:pt x="39007" y="193863"/>
                    <a:pt x="67974" y="130509"/>
                    <a:pt x="105650" y="74046"/>
                  </a:cubicBezTo>
                  <a:lnTo>
                    <a:pt x="174630" y="0"/>
                  </a:lnTo>
                  <a:lnTo>
                    <a:pt x="866107" y="776106"/>
                  </a:lnTo>
                  <a:lnTo>
                    <a:pt x="564549" y="1044782"/>
                  </a:lnTo>
                  <a:lnTo>
                    <a:pt x="501709" y="1037666"/>
                  </a:lnTo>
                  <a:cubicBezTo>
                    <a:pt x="435186" y="1024531"/>
                    <a:pt x="369994" y="1000230"/>
                    <a:pt x="308878" y="964398"/>
                  </a:cubicBezTo>
                  <a:cubicBezTo>
                    <a:pt x="248381" y="928930"/>
                    <a:pt x="195639" y="884363"/>
                    <a:pt x="151679" y="833203"/>
                  </a:cubicBezTo>
                  <a:close/>
                </a:path>
              </a:pathLst>
            </a:custGeom>
            <a:gradFill>
              <a:gsLst>
                <a:gs pos="28000">
                  <a:schemeClr val="bg1">
                    <a:alpha val="4000"/>
                  </a:schemeClr>
                </a:gs>
                <a:gs pos="100000">
                  <a:schemeClr val="bg1">
                    <a:alpha val="16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1626448" y="1873678"/>
            <a:ext cx="8324985" cy="3595513"/>
            <a:chOff x="1133483" y="1485623"/>
            <a:chExt cx="9885868" cy="4568630"/>
          </a:xfrm>
        </p:grpSpPr>
        <p:pic>
          <p:nvPicPr>
            <p:cNvPr id="11" name="Picture 3" descr="C:\Users\Lenovo\Desktop\效果图\搜索身份证_看图王2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861" y="1493129"/>
              <a:ext cx="2257416" cy="1412907"/>
            </a:xfrm>
            <a:prstGeom prst="rect">
              <a:avLst/>
            </a:prstGeom>
            <a:ln>
              <a:noFill/>
            </a:ln>
            <a:effectLst/>
            <a:scene3d>
              <a:camera prst="obliqueBottomLef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5" descr="C:\Users\Lenovo\Desktop\效果图\搜索银行卡.p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6570" y="1485623"/>
              <a:ext cx="2257200" cy="1412907"/>
            </a:xfrm>
            <a:prstGeom prst="rect">
              <a:avLst/>
            </a:prstGeom>
            <a:ln>
              <a:noFill/>
            </a:ln>
            <a:effectLst/>
            <a:scene3d>
              <a:camera prst="obliqueBottomLef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6" descr="C:\Users\Lenovo\Desktop\效果图\搜索功能清单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3861" y="3194595"/>
              <a:ext cx="2257200" cy="1440073"/>
            </a:xfrm>
            <a:prstGeom prst="rect">
              <a:avLst/>
            </a:prstGeom>
            <a:ln>
              <a:noFill/>
            </a:ln>
            <a:effectLst/>
            <a:scene3d>
              <a:camera prst="obliqueBottomLef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7" descr="C:\Users\Lenovo\Desktop\效果图\搜索拨付单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6570" y="3178657"/>
              <a:ext cx="2257200" cy="1456011"/>
            </a:xfrm>
            <a:prstGeom prst="rect">
              <a:avLst/>
            </a:prstGeom>
            <a:ln>
              <a:noFill/>
            </a:ln>
            <a:effectLst/>
            <a:scene3d>
              <a:camera prst="obliqueBottomLef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55"/>
            <a:stretch>
              <a:fillRect/>
            </a:stretch>
          </p:blipFill>
          <p:spPr bwMode="auto">
            <a:xfrm>
              <a:off x="1133483" y="4834403"/>
              <a:ext cx="2257578" cy="1219850"/>
            </a:xfrm>
            <a:prstGeom prst="rect">
              <a:avLst/>
            </a:prstGeom>
            <a:ln>
              <a:noFill/>
            </a:ln>
            <a:effectLst/>
            <a:scene3d>
              <a:camera prst="obliqueBottomLef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6571" y="4781914"/>
              <a:ext cx="2257200" cy="1211047"/>
            </a:xfrm>
            <a:prstGeom prst="rect">
              <a:avLst/>
            </a:prstGeom>
            <a:ln>
              <a:noFill/>
            </a:ln>
            <a:effectLst/>
            <a:scene3d>
              <a:camera prst="obliqueBottomLef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" r="30479"/>
            <a:stretch>
              <a:fillRect/>
            </a:stretch>
          </p:blipFill>
          <p:spPr>
            <a:xfrm>
              <a:off x="6219063" y="1493129"/>
              <a:ext cx="2211047" cy="1335294"/>
            </a:xfrm>
            <a:prstGeom prst="rect">
              <a:avLst/>
            </a:prstGeom>
            <a:ln>
              <a:noFill/>
            </a:ln>
            <a:effectLst/>
            <a:scene3d>
              <a:camera prst="obliqueBottomLeft"/>
              <a:lightRig rig="threePt" dir="t"/>
            </a:scene3d>
          </p:spPr>
        </p:pic>
        <p:pic>
          <p:nvPicPr>
            <p:cNvPr id="22" name="Picture 2" descr="C:\Users\Lenovo\Desktop\效果图\搜索2_看图王(1).jpg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690" r="15355" b="14231"/>
            <a:stretch>
              <a:fillRect/>
            </a:stretch>
          </p:blipFill>
          <p:spPr bwMode="auto">
            <a:xfrm>
              <a:off x="6219063" y="3178657"/>
              <a:ext cx="2211047" cy="1418675"/>
            </a:xfrm>
            <a:prstGeom prst="rect">
              <a:avLst/>
            </a:prstGeom>
            <a:ln>
              <a:noFill/>
            </a:ln>
            <a:effectLst/>
            <a:scene3d>
              <a:camera prst="obliqueBottomLef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C:\Users\Lenovo\Desktop\效果图\搜索功能清单.pn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5403" y="1493129"/>
              <a:ext cx="2257200" cy="1440073"/>
            </a:xfrm>
            <a:prstGeom prst="rect">
              <a:avLst/>
            </a:prstGeom>
            <a:ln>
              <a:noFill/>
            </a:ln>
            <a:effectLst/>
            <a:scene3d>
              <a:camera prst="obliqueBottomLef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455"/>
            <a:stretch>
              <a:fillRect/>
            </a:stretch>
          </p:blipFill>
          <p:spPr bwMode="auto">
            <a:xfrm>
              <a:off x="6219063" y="4834403"/>
              <a:ext cx="2257578" cy="1219850"/>
            </a:xfrm>
            <a:prstGeom prst="rect">
              <a:avLst/>
            </a:prstGeom>
            <a:ln>
              <a:noFill/>
            </a:ln>
            <a:effectLst/>
            <a:scene3d>
              <a:camera prst="obliqueBottomLef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25" name="Picture 3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62151" y="4781914"/>
              <a:ext cx="2257200" cy="1211047"/>
            </a:xfrm>
            <a:prstGeom prst="rect">
              <a:avLst/>
            </a:prstGeom>
            <a:ln>
              <a:noFill/>
            </a:ln>
            <a:effectLst/>
            <a:scene3d>
              <a:camera prst="obliqueBottomLef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3" descr="C:\Users\Lenovo\Desktop\效果图\搜索身份证_看图王2.jpg"/>
            <p:cNvPicPr>
              <a:picLocks noChangeAspect="1" noChangeArrowheads="1"/>
            </p:cNvPicPr>
            <p:nvPr/>
          </p:nvPicPr>
          <p:blipFill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15187" y="3173085"/>
              <a:ext cx="2257416" cy="1412907"/>
            </a:xfrm>
            <a:prstGeom prst="rect">
              <a:avLst/>
            </a:prstGeom>
            <a:ln>
              <a:noFill/>
            </a:ln>
            <a:effectLst/>
            <a:scene3d>
              <a:camera prst="obliqueBottomLeft"/>
              <a:lightRig rig="threePt" dir="t"/>
            </a:scene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7" name="矩形 96"/>
          <p:cNvSpPr/>
          <p:nvPr/>
        </p:nvSpPr>
        <p:spPr>
          <a:xfrm>
            <a:off x="0" y="2294477"/>
            <a:ext cx="12192000" cy="2733407"/>
          </a:xfrm>
          <a:prstGeom prst="rect">
            <a:avLst/>
          </a:prstGeom>
          <a:gradFill>
            <a:gsLst>
              <a:gs pos="0">
                <a:srgbClr val="5F7EF7"/>
              </a:gs>
              <a:gs pos="97000">
                <a:srgbClr val="518AF9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庞门正道粗书体" panose="02010600030101010101" pitchFamily="2" charset="-122"/>
              <a:ea typeface="庞门正道粗书体" panose="02010600030101010101" pitchFamily="2" charset="-122"/>
            </a:endParaRPr>
          </a:p>
        </p:txBody>
      </p:sp>
      <p:sp>
        <p:nvSpPr>
          <p:cNvPr id="2628" name="矩形 2627"/>
          <p:cNvSpPr/>
          <p:nvPr/>
        </p:nvSpPr>
        <p:spPr>
          <a:xfrm>
            <a:off x="3709303" y="3133524"/>
            <a:ext cx="44511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dist"/>
            <a:r>
              <a:rPr lang="zh-CN" altLang="en-US" sz="5400" b="1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503050405090304" pitchFamily="18" charset="0"/>
              </a:rPr>
              <a:t>案例展示</a:t>
            </a:r>
            <a:endParaRPr lang="zh-CN" altLang="zh-CN" sz="5400" b="1" kern="100" dirty="0">
              <a:solidFill>
                <a:schemeClr val="bg1"/>
              </a:solidFill>
              <a:latin typeface="+mj-ea"/>
              <a:ea typeface="+mj-ea"/>
              <a:cs typeface="Times New Roman" panose="02020503050405090304" pitchFamily="18" charset="0"/>
            </a:endParaRPr>
          </a:p>
        </p:txBody>
      </p:sp>
      <p:sp>
        <p:nvSpPr>
          <p:cNvPr id="2629" name="椭圆 2628"/>
          <p:cNvSpPr/>
          <p:nvPr/>
        </p:nvSpPr>
        <p:spPr>
          <a:xfrm>
            <a:off x="4856535" y="4479762"/>
            <a:ext cx="167640" cy="167640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0" name="椭圆 2629"/>
          <p:cNvSpPr/>
          <p:nvPr/>
        </p:nvSpPr>
        <p:spPr>
          <a:xfrm>
            <a:off x="5356691" y="4465392"/>
            <a:ext cx="196380" cy="196380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1" name="椭圆 2630"/>
          <p:cNvSpPr/>
          <p:nvPr/>
        </p:nvSpPr>
        <p:spPr>
          <a:xfrm>
            <a:off x="5885586" y="4424605"/>
            <a:ext cx="277954" cy="277954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2" name="椭圆 2631"/>
          <p:cNvSpPr/>
          <p:nvPr/>
        </p:nvSpPr>
        <p:spPr>
          <a:xfrm>
            <a:off x="6496055" y="4465392"/>
            <a:ext cx="196380" cy="196380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33" name="椭圆 2632"/>
          <p:cNvSpPr/>
          <p:nvPr/>
        </p:nvSpPr>
        <p:spPr>
          <a:xfrm>
            <a:off x="7024950" y="4479762"/>
            <a:ext cx="167640" cy="167640"/>
          </a:xfrm>
          <a:prstGeom prst="ellipse">
            <a:avLst/>
          </a:prstGeom>
          <a:solidFill>
            <a:schemeClr val="bg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4" name="Group 36"/>
          <p:cNvGrpSpPr/>
          <p:nvPr/>
        </p:nvGrpSpPr>
        <p:grpSpPr>
          <a:xfrm>
            <a:off x="272647" y="2460105"/>
            <a:ext cx="6166450" cy="3549707"/>
            <a:chOff x="5898415" y="1976415"/>
            <a:chExt cx="5654530" cy="3255020"/>
          </a:xfrm>
        </p:grpSpPr>
        <p:sp>
          <p:nvSpPr>
            <p:cNvPr id="152" name="Freeform 45"/>
            <p:cNvSpPr/>
            <p:nvPr/>
          </p:nvSpPr>
          <p:spPr bwMode="auto">
            <a:xfrm>
              <a:off x="5898415" y="5105745"/>
              <a:ext cx="2848207" cy="125690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153" name="Freeform 46"/>
            <p:cNvSpPr/>
            <p:nvPr/>
          </p:nvSpPr>
          <p:spPr bwMode="auto">
            <a:xfrm>
              <a:off x="8704736" y="5105745"/>
              <a:ext cx="2848207" cy="125690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154" name="Freeform 47"/>
            <p:cNvSpPr/>
            <p:nvPr/>
          </p:nvSpPr>
          <p:spPr bwMode="auto">
            <a:xfrm>
              <a:off x="6455812" y="1976415"/>
              <a:ext cx="4581618" cy="3138999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155" name="Rectangle 50"/>
            <p:cNvSpPr>
              <a:spLocks noChangeArrowheads="1"/>
            </p:cNvSpPr>
            <p:nvPr/>
          </p:nvSpPr>
          <p:spPr bwMode="auto">
            <a:xfrm>
              <a:off x="5898415" y="5054180"/>
              <a:ext cx="5654530" cy="10312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156" name="Freeform 51"/>
            <p:cNvSpPr/>
            <p:nvPr/>
          </p:nvSpPr>
          <p:spPr bwMode="auto">
            <a:xfrm>
              <a:off x="8318101" y="5054180"/>
              <a:ext cx="811932" cy="580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157" name="Rectangle 52"/>
            <p:cNvSpPr>
              <a:spLocks noChangeArrowheads="1"/>
            </p:cNvSpPr>
            <p:nvPr/>
          </p:nvSpPr>
          <p:spPr bwMode="auto">
            <a:xfrm>
              <a:off x="6623354" y="2189119"/>
              <a:ext cx="4249758" cy="26845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158" name="Oval 54"/>
            <p:cNvSpPr>
              <a:spLocks noChangeArrowheads="1"/>
            </p:cNvSpPr>
            <p:nvPr/>
          </p:nvSpPr>
          <p:spPr bwMode="auto">
            <a:xfrm>
              <a:off x="8720847" y="2076321"/>
              <a:ext cx="48330" cy="4834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159" name="Oval 55"/>
            <p:cNvSpPr>
              <a:spLocks noChangeArrowheads="1"/>
            </p:cNvSpPr>
            <p:nvPr/>
          </p:nvSpPr>
          <p:spPr bwMode="auto">
            <a:xfrm>
              <a:off x="8720847" y="2073099"/>
              <a:ext cx="48330" cy="45119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160" name="Oval 56"/>
            <p:cNvSpPr>
              <a:spLocks noChangeArrowheads="1"/>
            </p:cNvSpPr>
            <p:nvPr/>
          </p:nvSpPr>
          <p:spPr bwMode="auto">
            <a:xfrm>
              <a:off x="8730511" y="2079544"/>
              <a:ext cx="28999" cy="32228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161" name="Oval 57"/>
            <p:cNvSpPr>
              <a:spLocks noChangeArrowheads="1"/>
            </p:cNvSpPr>
            <p:nvPr/>
          </p:nvSpPr>
          <p:spPr bwMode="auto">
            <a:xfrm>
              <a:off x="8736955" y="2089212"/>
              <a:ext cx="16111" cy="16115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>
                <a:cs typeface="+mn-ea"/>
                <a:sym typeface="+mn-lt"/>
              </a:endParaRPr>
            </a:p>
          </p:txBody>
        </p:sp>
        <p:sp>
          <p:nvSpPr>
            <p:cNvPr id="162" name="Freeform 58"/>
            <p:cNvSpPr/>
            <p:nvPr/>
          </p:nvSpPr>
          <p:spPr bwMode="auto">
            <a:xfrm>
              <a:off x="8743399" y="2092436"/>
              <a:ext cx="3223" cy="6446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45720" tIns="22860" rIns="45720" bIns="22860" numCol="1" anchor="t" anchorCtr="0" compatLnSpc="1"/>
            <a:lstStyle/>
            <a:p>
              <a:endParaRPr lang="id-ID" sz="900">
                <a:cs typeface="+mn-ea"/>
                <a:sym typeface="+mn-lt"/>
              </a:endParaRPr>
            </a:p>
          </p:txBody>
        </p:sp>
      </p:grpSp>
      <p:sp>
        <p:nvSpPr>
          <p:cNvPr id="125" name="任意多边形 124"/>
          <p:cNvSpPr/>
          <p:nvPr/>
        </p:nvSpPr>
        <p:spPr>
          <a:xfrm rot="10800000">
            <a:off x="1063211" y="2690004"/>
            <a:ext cx="4634501" cy="1029155"/>
          </a:xfrm>
          <a:custGeom>
            <a:avLst/>
            <a:gdLst>
              <a:gd name="connsiteX0" fmla="*/ 12192001 w 12192001"/>
              <a:gd name="connsiteY0" fmla="*/ 4932488 h 4932488"/>
              <a:gd name="connsiteX1" fmla="*/ 0 w 12192001"/>
              <a:gd name="connsiteY1" fmla="*/ 4932488 h 4932488"/>
              <a:gd name="connsiteX2" fmla="*/ 0 w 12192001"/>
              <a:gd name="connsiteY2" fmla="*/ 2660678 h 4932488"/>
              <a:gd name="connsiteX3" fmla="*/ 12192001 w 12192001"/>
              <a:gd name="connsiteY3" fmla="*/ 0 h 49324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1" h="4932488">
                <a:moveTo>
                  <a:pt x="12192001" y="4932488"/>
                </a:moveTo>
                <a:lnTo>
                  <a:pt x="0" y="4932488"/>
                </a:lnTo>
                <a:lnTo>
                  <a:pt x="0" y="2660678"/>
                </a:lnTo>
                <a:lnTo>
                  <a:pt x="12192001" y="0"/>
                </a:lnTo>
                <a:close/>
              </a:path>
            </a:pathLst>
          </a:custGeom>
          <a:solidFill>
            <a:srgbClr val="0079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8" name="组合 127"/>
          <p:cNvGrpSpPr/>
          <p:nvPr/>
        </p:nvGrpSpPr>
        <p:grpSpPr>
          <a:xfrm>
            <a:off x="1426754" y="3119057"/>
            <a:ext cx="4002873" cy="576809"/>
            <a:chOff x="1438275" y="4731257"/>
            <a:chExt cx="3001770" cy="511200"/>
          </a:xfrm>
        </p:grpSpPr>
        <p:sp>
          <p:nvSpPr>
            <p:cNvPr id="148" name="圆角矩形 147"/>
            <p:cNvSpPr/>
            <p:nvPr/>
          </p:nvSpPr>
          <p:spPr>
            <a:xfrm>
              <a:off x="1438275" y="4740546"/>
              <a:ext cx="2477001" cy="492037"/>
            </a:xfrm>
            <a:prstGeom prst="roundRect">
              <a:avLst>
                <a:gd name="adj" fmla="val 11789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20000"/>
                  <a:lumOff val="80000"/>
                </a:schemeClr>
              </a:solidFill>
            </a:ln>
          </p:spPr>
          <p:txBody>
            <a:bodyPr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9" name="Rectangle 177"/>
            <p:cNvSpPr>
              <a:spLocks noChangeArrowheads="1"/>
            </p:cNvSpPr>
            <p:nvPr/>
          </p:nvSpPr>
          <p:spPr bwMode="auto">
            <a:xfrm>
              <a:off x="1509882" y="4843833"/>
              <a:ext cx="1778519" cy="30004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1474470"/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511011</a:t>
              </a:r>
              <a:r>
                <a:rPr lang="zh-CN" altLang="en-US" sz="16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********</a:t>
              </a:r>
              <a:r>
                <a:rPr lang="en-US" altLang="zh-CN" sz="1600" dirty="0" smtClean="0">
                  <a:solidFill>
                    <a:schemeClr val="bg1">
                      <a:lumMod val="50000"/>
                    </a:schemeClr>
                  </a:solidFill>
                  <a:latin typeface="+mn-ea"/>
                </a:rPr>
                <a:t>0011</a:t>
              </a:r>
              <a:endParaRPr lang="en-US" altLang="zh-CN" sz="1600" dirty="0">
                <a:solidFill>
                  <a:schemeClr val="bg1">
                    <a:lumMod val="50000"/>
                  </a:schemeClr>
                </a:solidFill>
                <a:latin typeface="+mn-ea"/>
              </a:endParaRPr>
            </a:p>
          </p:txBody>
        </p:sp>
        <p:sp>
          <p:nvSpPr>
            <p:cNvPr id="150" name="íṥḷiḑe"/>
            <p:cNvSpPr/>
            <p:nvPr/>
          </p:nvSpPr>
          <p:spPr bwMode="auto">
            <a:xfrm>
              <a:off x="3836494" y="4731257"/>
              <a:ext cx="603551" cy="511200"/>
            </a:xfrm>
            <a:custGeom>
              <a:avLst/>
              <a:gdLst>
                <a:gd name="T0" fmla="*/ 702 w 702"/>
                <a:gd name="T1" fmla="*/ 370 h 518"/>
                <a:gd name="T2" fmla="*/ 702 w 702"/>
                <a:gd name="T3" fmla="*/ 148 h 518"/>
                <a:gd name="T4" fmla="*/ 553 w 702"/>
                <a:gd name="T5" fmla="*/ 0 h 518"/>
                <a:gd name="T6" fmla="*/ 0 w 702"/>
                <a:gd name="T7" fmla="*/ 0 h 518"/>
                <a:gd name="T8" fmla="*/ 0 w 702"/>
                <a:gd name="T9" fmla="*/ 518 h 518"/>
                <a:gd name="T10" fmla="*/ 553 w 702"/>
                <a:gd name="T11" fmla="*/ 518 h 518"/>
                <a:gd name="T12" fmla="*/ 702 w 702"/>
                <a:gd name="T13" fmla="*/ 370 h 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2" h="518">
                  <a:moveTo>
                    <a:pt x="702" y="370"/>
                  </a:moveTo>
                  <a:cubicBezTo>
                    <a:pt x="702" y="148"/>
                    <a:pt x="702" y="148"/>
                    <a:pt x="702" y="148"/>
                  </a:cubicBezTo>
                  <a:cubicBezTo>
                    <a:pt x="702" y="66"/>
                    <a:pt x="635" y="0"/>
                    <a:pt x="5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18"/>
                    <a:pt x="0" y="518"/>
                    <a:pt x="0" y="518"/>
                  </a:cubicBezTo>
                  <a:cubicBezTo>
                    <a:pt x="553" y="518"/>
                    <a:pt x="553" y="518"/>
                    <a:pt x="553" y="518"/>
                  </a:cubicBezTo>
                  <a:cubicBezTo>
                    <a:pt x="635" y="518"/>
                    <a:pt x="702" y="452"/>
                    <a:pt x="702" y="370"/>
                  </a:cubicBezTo>
                  <a:close/>
                </a:path>
              </a:pathLst>
            </a:custGeom>
            <a:solidFill>
              <a:srgbClr val="0079FE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sp>
          <p:nvSpPr>
            <p:cNvPr id="151" name="îṥ1ïdè"/>
            <p:cNvSpPr/>
            <p:nvPr/>
          </p:nvSpPr>
          <p:spPr bwMode="auto">
            <a:xfrm>
              <a:off x="4052286" y="4831832"/>
              <a:ext cx="207990" cy="276999"/>
            </a:xfrm>
            <a:custGeom>
              <a:avLst/>
              <a:gdLst>
                <a:gd name="T0" fmla="*/ 239 w 402"/>
                <a:gd name="T1" fmla="*/ 56 h 430"/>
                <a:gd name="T2" fmla="*/ 57 w 402"/>
                <a:gd name="T3" fmla="*/ 48 h 430"/>
                <a:gd name="T4" fmla="*/ 48 w 402"/>
                <a:gd name="T5" fmla="*/ 230 h 430"/>
                <a:gd name="T6" fmla="*/ 213 w 402"/>
                <a:gd name="T7" fmla="*/ 251 h 430"/>
                <a:gd name="T8" fmla="*/ 242 w 402"/>
                <a:gd name="T9" fmla="*/ 283 h 430"/>
                <a:gd name="T10" fmla="*/ 229 w 402"/>
                <a:gd name="T11" fmla="*/ 295 h 430"/>
                <a:gd name="T12" fmla="*/ 339 w 402"/>
                <a:gd name="T13" fmla="*/ 414 h 430"/>
                <a:gd name="T14" fmla="*/ 388 w 402"/>
                <a:gd name="T15" fmla="*/ 418 h 430"/>
                <a:gd name="T16" fmla="*/ 389 w 402"/>
                <a:gd name="T17" fmla="*/ 369 h 430"/>
                <a:gd name="T18" fmla="*/ 278 w 402"/>
                <a:gd name="T19" fmla="*/ 250 h 430"/>
                <a:gd name="T20" fmla="*/ 268 w 402"/>
                <a:gd name="T21" fmla="*/ 259 h 430"/>
                <a:gd name="T22" fmla="*/ 240 w 402"/>
                <a:gd name="T23" fmla="*/ 228 h 430"/>
                <a:gd name="T24" fmla="*/ 239 w 402"/>
                <a:gd name="T25" fmla="*/ 56 h 430"/>
                <a:gd name="T26" fmla="*/ 75 w 402"/>
                <a:gd name="T27" fmla="*/ 203 h 430"/>
                <a:gd name="T28" fmla="*/ 81 w 402"/>
                <a:gd name="T29" fmla="*/ 73 h 430"/>
                <a:gd name="T30" fmla="*/ 211 w 402"/>
                <a:gd name="T31" fmla="*/ 79 h 430"/>
                <a:gd name="T32" fmla="*/ 205 w 402"/>
                <a:gd name="T33" fmla="*/ 209 h 430"/>
                <a:gd name="T34" fmla="*/ 75 w 402"/>
                <a:gd name="T35" fmla="*/ 203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2" h="430">
                  <a:moveTo>
                    <a:pt x="239" y="56"/>
                  </a:moveTo>
                  <a:cubicBezTo>
                    <a:pt x="191" y="4"/>
                    <a:pt x="109" y="0"/>
                    <a:pt x="57" y="48"/>
                  </a:cubicBezTo>
                  <a:cubicBezTo>
                    <a:pt x="4" y="96"/>
                    <a:pt x="0" y="177"/>
                    <a:pt x="48" y="230"/>
                  </a:cubicBezTo>
                  <a:cubicBezTo>
                    <a:pt x="91" y="277"/>
                    <a:pt x="161" y="285"/>
                    <a:pt x="213" y="251"/>
                  </a:cubicBezTo>
                  <a:cubicBezTo>
                    <a:pt x="242" y="283"/>
                    <a:pt x="242" y="283"/>
                    <a:pt x="242" y="283"/>
                  </a:cubicBezTo>
                  <a:cubicBezTo>
                    <a:pt x="229" y="295"/>
                    <a:pt x="229" y="295"/>
                    <a:pt x="229" y="295"/>
                  </a:cubicBezTo>
                  <a:cubicBezTo>
                    <a:pt x="339" y="414"/>
                    <a:pt x="339" y="414"/>
                    <a:pt x="339" y="414"/>
                  </a:cubicBezTo>
                  <a:cubicBezTo>
                    <a:pt x="352" y="429"/>
                    <a:pt x="374" y="430"/>
                    <a:pt x="388" y="418"/>
                  </a:cubicBezTo>
                  <a:cubicBezTo>
                    <a:pt x="401" y="405"/>
                    <a:pt x="402" y="383"/>
                    <a:pt x="389" y="369"/>
                  </a:cubicBezTo>
                  <a:cubicBezTo>
                    <a:pt x="278" y="250"/>
                    <a:pt x="278" y="250"/>
                    <a:pt x="278" y="250"/>
                  </a:cubicBezTo>
                  <a:cubicBezTo>
                    <a:pt x="268" y="259"/>
                    <a:pt x="268" y="259"/>
                    <a:pt x="268" y="259"/>
                  </a:cubicBezTo>
                  <a:cubicBezTo>
                    <a:pt x="240" y="228"/>
                    <a:pt x="240" y="228"/>
                    <a:pt x="240" y="228"/>
                  </a:cubicBezTo>
                  <a:cubicBezTo>
                    <a:pt x="283" y="180"/>
                    <a:pt x="283" y="106"/>
                    <a:pt x="239" y="56"/>
                  </a:cubicBezTo>
                  <a:close/>
                  <a:moveTo>
                    <a:pt x="75" y="203"/>
                  </a:moveTo>
                  <a:cubicBezTo>
                    <a:pt x="41" y="165"/>
                    <a:pt x="44" y="107"/>
                    <a:pt x="81" y="73"/>
                  </a:cubicBezTo>
                  <a:cubicBezTo>
                    <a:pt x="119" y="39"/>
                    <a:pt x="177" y="42"/>
                    <a:pt x="211" y="79"/>
                  </a:cubicBezTo>
                  <a:cubicBezTo>
                    <a:pt x="246" y="117"/>
                    <a:pt x="243" y="175"/>
                    <a:pt x="205" y="209"/>
                  </a:cubicBezTo>
                  <a:cubicBezTo>
                    <a:pt x="168" y="244"/>
                    <a:pt x="109" y="241"/>
                    <a:pt x="75" y="20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3324536" y="5224499"/>
            <a:ext cx="2244624" cy="315310"/>
            <a:chOff x="2586542" y="4300832"/>
            <a:chExt cx="1971896" cy="276999"/>
          </a:xfrm>
        </p:grpSpPr>
        <p:sp>
          <p:nvSpPr>
            <p:cNvPr id="139" name="Rectangle 177"/>
            <p:cNvSpPr>
              <a:spLocks noChangeArrowheads="1"/>
            </p:cNvSpPr>
            <p:nvPr/>
          </p:nvSpPr>
          <p:spPr bwMode="auto">
            <a:xfrm>
              <a:off x="2586542" y="4300832"/>
              <a:ext cx="18212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1474470"/>
              <a:r>
                <a:rPr lang="en-US" altLang="zh-CN" sz="1200" dirty="0">
                  <a:solidFill>
                    <a:schemeClr val="accent5"/>
                  </a:solidFill>
                  <a:latin typeface="+mn-ea"/>
                </a:rPr>
                <a:t>.</a:t>
              </a:r>
              <a:endParaRPr lang="en-US" altLang="zh-CN" sz="1200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140" name="Rectangle 177"/>
            <p:cNvSpPr>
              <a:spLocks noChangeArrowheads="1"/>
            </p:cNvSpPr>
            <p:nvPr/>
          </p:nvSpPr>
          <p:spPr bwMode="auto">
            <a:xfrm>
              <a:off x="2815420" y="4300832"/>
              <a:ext cx="18212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1474470"/>
              <a:r>
                <a:rPr lang="en-US" altLang="zh-CN" sz="1200" dirty="0">
                  <a:solidFill>
                    <a:schemeClr val="accent5"/>
                  </a:solidFill>
                  <a:latin typeface="+mn-ea"/>
                </a:rPr>
                <a:t>.</a:t>
              </a:r>
              <a:endParaRPr lang="en-US" altLang="zh-CN" sz="1200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141" name="Rectangle 177"/>
            <p:cNvSpPr>
              <a:spLocks noChangeArrowheads="1"/>
            </p:cNvSpPr>
            <p:nvPr/>
          </p:nvSpPr>
          <p:spPr bwMode="auto">
            <a:xfrm>
              <a:off x="3061808" y="4300832"/>
              <a:ext cx="18212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1474470"/>
              <a:r>
                <a:rPr lang="en-US" altLang="zh-CN" sz="1200" dirty="0">
                  <a:solidFill>
                    <a:schemeClr val="accent5"/>
                  </a:solidFill>
                  <a:latin typeface="+mn-ea"/>
                </a:rPr>
                <a:t>.</a:t>
              </a:r>
              <a:endParaRPr lang="en-US" altLang="zh-CN" sz="1200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142" name="Rectangle 177"/>
            <p:cNvSpPr>
              <a:spLocks noChangeArrowheads="1"/>
            </p:cNvSpPr>
            <p:nvPr/>
          </p:nvSpPr>
          <p:spPr bwMode="auto">
            <a:xfrm>
              <a:off x="3243796" y="4300832"/>
              <a:ext cx="18212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1474470"/>
              <a:r>
                <a:rPr lang="en-US" altLang="zh-CN" sz="1200" dirty="0">
                  <a:solidFill>
                    <a:schemeClr val="accent5"/>
                  </a:solidFill>
                  <a:latin typeface="+mn-ea"/>
                </a:rPr>
                <a:t>.</a:t>
              </a:r>
              <a:endParaRPr lang="en-US" altLang="zh-CN" sz="1200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143" name="Rectangle 177"/>
            <p:cNvSpPr>
              <a:spLocks noChangeArrowheads="1"/>
            </p:cNvSpPr>
            <p:nvPr/>
          </p:nvSpPr>
          <p:spPr bwMode="auto">
            <a:xfrm>
              <a:off x="3472674" y="4300832"/>
              <a:ext cx="18212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1474470"/>
              <a:r>
                <a:rPr lang="en-US" altLang="zh-CN" sz="1200" dirty="0">
                  <a:solidFill>
                    <a:schemeClr val="accent5"/>
                  </a:solidFill>
                  <a:latin typeface="+mn-ea"/>
                </a:rPr>
                <a:t>.</a:t>
              </a:r>
              <a:endParaRPr lang="en-US" altLang="zh-CN" sz="1200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144" name="Rectangle 177"/>
            <p:cNvSpPr>
              <a:spLocks noChangeArrowheads="1"/>
            </p:cNvSpPr>
            <p:nvPr/>
          </p:nvSpPr>
          <p:spPr bwMode="auto">
            <a:xfrm>
              <a:off x="3719062" y="4300832"/>
              <a:ext cx="18212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1474470"/>
              <a:r>
                <a:rPr lang="en-US" altLang="zh-CN" sz="1200" dirty="0">
                  <a:solidFill>
                    <a:schemeClr val="accent5"/>
                  </a:solidFill>
                  <a:latin typeface="+mn-ea"/>
                </a:rPr>
                <a:t>.</a:t>
              </a:r>
              <a:endParaRPr lang="en-US" altLang="zh-CN" sz="1200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145" name="Rectangle 177"/>
            <p:cNvSpPr>
              <a:spLocks noChangeArrowheads="1"/>
            </p:cNvSpPr>
            <p:nvPr/>
          </p:nvSpPr>
          <p:spPr bwMode="auto">
            <a:xfrm>
              <a:off x="3901050" y="4300832"/>
              <a:ext cx="18212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1474470"/>
              <a:r>
                <a:rPr lang="en-US" altLang="zh-CN" sz="1200" dirty="0">
                  <a:solidFill>
                    <a:schemeClr val="accent5"/>
                  </a:solidFill>
                  <a:latin typeface="+mn-ea"/>
                </a:rPr>
                <a:t>.</a:t>
              </a:r>
              <a:endParaRPr lang="en-US" altLang="zh-CN" sz="1200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146" name="Rectangle 177"/>
            <p:cNvSpPr>
              <a:spLocks noChangeArrowheads="1"/>
            </p:cNvSpPr>
            <p:nvPr/>
          </p:nvSpPr>
          <p:spPr bwMode="auto">
            <a:xfrm>
              <a:off x="4129928" y="4300832"/>
              <a:ext cx="18212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1474470"/>
              <a:r>
                <a:rPr lang="en-US" altLang="zh-CN" sz="1200" dirty="0">
                  <a:solidFill>
                    <a:schemeClr val="accent5"/>
                  </a:solidFill>
                  <a:latin typeface="+mn-ea"/>
                </a:rPr>
                <a:t>.</a:t>
              </a:r>
              <a:endParaRPr lang="en-US" altLang="zh-CN" sz="1200" dirty="0">
                <a:solidFill>
                  <a:schemeClr val="accent5"/>
                </a:solidFill>
                <a:latin typeface="+mn-ea"/>
              </a:endParaRPr>
            </a:p>
          </p:txBody>
        </p:sp>
        <p:sp>
          <p:nvSpPr>
            <p:cNvPr id="147" name="Rectangle 177"/>
            <p:cNvSpPr>
              <a:spLocks noChangeArrowheads="1"/>
            </p:cNvSpPr>
            <p:nvPr/>
          </p:nvSpPr>
          <p:spPr bwMode="auto">
            <a:xfrm>
              <a:off x="4376316" y="4300832"/>
              <a:ext cx="182122" cy="27699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defTabSz="1474470"/>
              <a:r>
                <a:rPr lang="en-US" altLang="zh-CN" sz="1200" dirty="0">
                  <a:solidFill>
                    <a:schemeClr val="accent5"/>
                  </a:solidFill>
                  <a:latin typeface="+mn-ea"/>
                </a:rPr>
                <a:t>.</a:t>
              </a:r>
              <a:endParaRPr lang="en-US" altLang="zh-CN" sz="1200" dirty="0">
                <a:solidFill>
                  <a:schemeClr val="accent5"/>
                </a:solidFill>
                <a:latin typeface="+mn-ea"/>
              </a:endParaRPr>
            </a:p>
          </p:txBody>
        </p:sp>
      </p:grpSp>
      <p:sp>
        <p:nvSpPr>
          <p:cNvPr id="163" name="标题 1"/>
          <p:cNvSpPr txBox="1"/>
          <p:nvPr/>
        </p:nvSpPr>
        <p:spPr bwMode="auto">
          <a:xfrm>
            <a:off x="1134742" y="254502"/>
            <a:ext cx="7261661" cy="59751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838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/>
              </a:rPr>
              <a:t>产品设计</a:t>
            </a:r>
            <a:r>
              <a:rPr lang="en-US" altLang="zh-CN" sz="2400" b="1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/>
              </a:rPr>
              <a:t>·</a:t>
            </a:r>
            <a:r>
              <a:rPr lang="zh-CN" altLang="en-US" sz="2400" b="1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/>
              </a:rPr>
              <a:t>服务场景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</a:endParaRPr>
          </a:p>
        </p:txBody>
      </p:sp>
      <p:grpSp>
        <p:nvGrpSpPr>
          <p:cNvPr id="235" name="组合 234"/>
          <p:cNvGrpSpPr/>
          <p:nvPr/>
        </p:nvGrpSpPr>
        <p:grpSpPr>
          <a:xfrm>
            <a:off x="626743" y="1618696"/>
            <a:ext cx="1013081" cy="338028"/>
            <a:chOff x="2054552" y="1360731"/>
            <a:chExt cx="1013081" cy="338028"/>
          </a:xfrm>
        </p:grpSpPr>
        <p:sp>
          <p:nvSpPr>
            <p:cNvPr id="166" name="圆角矩形 165"/>
            <p:cNvSpPr/>
            <p:nvPr/>
          </p:nvSpPr>
          <p:spPr>
            <a:xfrm>
              <a:off x="2054552" y="1360731"/>
              <a:ext cx="964313" cy="338028"/>
            </a:xfrm>
            <a:prstGeom prst="roundRect">
              <a:avLst>
                <a:gd name="adj" fmla="val 3226"/>
              </a:avLst>
            </a:prstGeom>
            <a:noFill/>
            <a:ln w="12700">
              <a:gradFill>
                <a:gsLst>
                  <a:gs pos="0">
                    <a:srgbClr val="6184C2"/>
                  </a:gs>
                  <a:gs pos="100000">
                    <a:srgbClr val="03A3EB"/>
                  </a:gs>
                </a:gsLst>
                <a:lin ang="5400000" scaled="1"/>
              </a:gradFill>
              <a:prstDash val="dash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/>
                <a:ea typeface="微软雅黑 Light"/>
              </a:endParaRPr>
            </a:p>
          </p:txBody>
        </p:sp>
        <p:sp>
          <p:nvSpPr>
            <p:cNvPr id="169" name="标题 1"/>
            <p:cNvSpPr txBox="1"/>
            <p:nvPr/>
          </p:nvSpPr>
          <p:spPr bwMode="auto">
            <a:xfrm>
              <a:off x="2168215" y="1431435"/>
              <a:ext cx="899418" cy="2414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spcFirstLastPara="1" anchor="b"/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 b="1" ker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/>
                  <a:cs typeface="+mj-cs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638175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1276985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1915160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2553335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12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年纪：</a:t>
              </a:r>
              <a:r>
                <a:rPr lang="en-US" altLang="zh-CN" sz="12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62</a:t>
              </a:r>
              <a:endParaRPr lang="en-US" altLang="zh-CN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3" name="组合 232"/>
          <p:cNvGrpSpPr/>
          <p:nvPr/>
        </p:nvGrpSpPr>
        <p:grpSpPr>
          <a:xfrm>
            <a:off x="1704720" y="1618696"/>
            <a:ext cx="1500019" cy="338028"/>
            <a:chOff x="3491153" y="1360731"/>
            <a:chExt cx="1249790" cy="338028"/>
          </a:xfrm>
        </p:grpSpPr>
        <p:sp>
          <p:nvSpPr>
            <p:cNvPr id="168" name="圆角矩形 167"/>
            <p:cNvSpPr/>
            <p:nvPr/>
          </p:nvSpPr>
          <p:spPr>
            <a:xfrm>
              <a:off x="3491153" y="1360731"/>
              <a:ext cx="1249790" cy="338028"/>
            </a:xfrm>
            <a:prstGeom prst="roundRect">
              <a:avLst>
                <a:gd name="adj" fmla="val 3226"/>
              </a:avLst>
            </a:prstGeom>
            <a:noFill/>
            <a:ln w="12700">
              <a:gradFill>
                <a:gsLst>
                  <a:gs pos="0">
                    <a:srgbClr val="6184C2"/>
                  </a:gs>
                  <a:gs pos="100000">
                    <a:srgbClr val="03A3EB"/>
                  </a:gs>
                </a:gsLst>
                <a:lin ang="5400000" scaled="1"/>
              </a:gradFill>
              <a:prstDash val="dash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/>
                <a:ea typeface="微软雅黑 Light"/>
              </a:endParaRPr>
            </a:p>
          </p:txBody>
        </p:sp>
        <p:sp>
          <p:nvSpPr>
            <p:cNvPr id="170" name="标题 1"/>
            <p:cNvSpPr txBox="1"/>
            <p:nvPr/>
          </p:nvSpPr>
          <p:spPr bwMode="auto">
            <a:xfrm>
              <a:off x="3507468" y="1392404"/>
              <a:ext cx="1202545" cy="275012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spcFirstLastPara="1" anchor="b"/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 b="1" ker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/>
                  <a:cs typeface="+mj-cs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638175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1276985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1915160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2553335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12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参保状态：未参保</a:t>
              </a:r>
              <a:endParaRPr lang="en-US" altLang="zh-CN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4" name="组合 233"/>
          <p:cNvGrpSpPr/>
          <p:nvPr/>
        </p:nvGrpSpPr>
        <p:grpSpPr>
          <a:xfrm>
            <a:off x="4738457" y="1618561"/>
            <a:ext cx="1388087" cy="338028"/>
            <a:chOff x="3491153" y="1875622"/>
            <a:chExt cx="1268851" cy="338028"/>
          </a:xfrm>
        </p:grpSpPr>
        <p:sp>
          <p:nvSpPr>
            <p:cNvPr id="167" name="圆角矩形 166"/>
            <p:cNvSpPr/>
            <p:nvPr/>
          </p:nvSpPr>
          <p:spPr>
            <a:xfrm>
              <a:off x="3491153" y="1875622"/>
              <a:ext cx="1249790" cy="338028"/>
            </a:xfrm>
            <a:prstGeom prst="roundRect">
              <a:avLst>
                <a:gd name="adj" fmla="val 3226"/>
              </a:avLst>
            </a:prstGeom>
            <a:noFill/>
            <a:ln w="12700">
              <a:gradFill>
                <a:gsLst>
                  <a:gs pos="0">
                    <a:srgbClr val="6184C2"/>
                  </a:gs>
                  <a:gs pos="100000">
                    <a:srgbClr val="03A3EB"/>
                  </a:gs>
                </a:gsLst>
                <a:lin ang="5400000" scaled="1"/>
              </a:gradFill>
              <a:prstDash val="dash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/>
                <a:ea typeface="微软雅黑 Light"/>
              </a:endParaRPr>
            </a:p>
          </p:txBody>
        </p:sp>
        <p:sp>
          <p:nvSpPr>
            <p:cNvPr id="171" name="标题 1"/>
            <p:cNvSpPr txBox="1"/>
            <p:nvPr/>
          </p:nvSpPr>
          <p:spPr bwMode="auto">
            <a:xfrm>
              <a:off x="3553046" y="1935657"/>
              <a:ext cx="1206958" cy="2414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spcFirstLastPara="1" anchor="b"/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 b="1" ker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/>
                  <a:cs typeface="+mj-cs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638175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1276985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1915160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2553335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12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离职时间：上月</a:t>
              </a:r>
              <a:endParaRPr lang="en-US" altLang="zh-CN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36" name="组合 235"/>
          <p:cNvGrpSpPr/>
          <p:nvPr/>
        </p:nvGrpSpPr>
        <p:grpSpPr>
          <a:xfrm>
            <a:off x="3318405" y="1618696"/>
            <a:ext cx="1306385" cy="338028"/>
            <a:chOff x="2061985" y="1875622"/>
            <a:chExt cx="1178703" cy="338028"/>
          </a:xfrm>
        </p:grpSpPr>
        <p:sp>
          <p:nvSpPr>
            <p:cNvPr id="165" name="圆角矩形 164"/>
            <p:cNvSpPr/>
            <p:nvPr/>
          </p:nvSpPr>
          <p:spPr>
            <a:xfrm>
              <a:off x="2061985" y="1875622"/>
              <a:ext cx="1178703" cy="338028"/>
            </a:xfrm>
            <a:prstGeom prst="roundRect">
              <a:avLst>
                <a:gd name="adj" fmla="val 3226"/>
              </a:avLst>
            </a:prstGeom>
            <a:noFill/>
            <a:ln w="12700">
              <a:gradFill>
                <a:gsLst>
                  <a:gs pos="0">
                    <a:srgbClr val="6184C2"/>
                  </a:gs>
                  <a:gs pos="100000">
                    <a:srgbClr val="03A3EB"/>
                  </a:gs>
                </a:gsLst>
                <a:lin ang="5400000" scaled="1"/>
              </a:gradFill>
              <a:prstDash val="dash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kern="0" dirty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/>
                <a:ea typeface="微软雅黑 Light"/>
              </a:endParaRPr>
            </a:p>
          </p:txBody>
        </p:sp>
        <p:sp>
          <p:nvSpPr>
            <p:cNvPr id="172" name="标题 1"/>
            <p:cNvSpPr txBox="1"/>
            <p:nvPr/>
          </p:nvSpPr>
          <p:spPr bwMode="auto">
            <a:xfrm>
              <a:off x="2075184" y="1946325"/>
              <a:ext cx="1155492" cy="24143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spcFirstLastPara="1" anchor="b"/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 b="1" ker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/>
                  <a:cs typeface="+mj-cs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638175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1276985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1915160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2553335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1200" b="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就业状态：失业</a:t>
              </a:r>
              <a:endParaRPr lang="en-US" altLang="zh-CN" sz="12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76" name="圆角矩形 175"/>
          <p:cNvSpPr/>
          <p:nvPr/>
        </p:nvSpPr>
        <p:spPr>
          <a:xfrm>
            <a:off x="1376620" y="4306658"/>
            <a:ext cx="1249790" cy="338028"/>
          </a:xfrm>
          <a:prstGeom prst="roundRect">
            <a:avLst>
              <a:gd name="adj" fmla="val 3226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prstDash val="solid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 kern="0" dirty="0">
              <a:solidFill>
                <a:schemeClr val="accent1">
                  <a:lumMod val="60000"/>
                  <a:lumOff val="40000"/>
                </a:schemeClr>
              </a:solidFill>
              <a:latin typeface="微软雅黑"/>
              <a:ea typeface="微软雅黑 Light"/>
            </a:endParaRPr>
          </a:p>
        </p:txBody>
      </p:sp>
      <p:sp>
        <p:nvSpPr>
          <p:cNvPr id="178" name="标题 1"/>
          <p:cNvSpPr txBox="1"/>
          <p:nvPr/>
        </p:nvSpPr>
        <p:spPr bwMode="auto">
          <a:xfrm>
            <a:off x="1495333" y="4406391"/>
            <a:ext cx="1042255" cy="2137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spcFirstLastPara="1" anchor="b"/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600" b="1" kern="0">
                <a:solidFill>
                  <a:schemeClr val="accent2"/>
                </a:solidFill>
                <a:latin typeface="微软雅黑" panose="020B0503020204020204" pitchFamily="34" charset="-122"/>
                <a:ea typeface="微软雅黑"/>
                <a:cs typeface="+mj-cs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11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职业介绍</a:t>
            </a:r>
            <a:endParaRPr lang="en-US" altLang="zh-CN" sz="1100" b="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6" name="标题 1"/>
          <p:cNvSpPr txBox="1"/>
          <p:nvPr/>
        </p:nvSpPr>
        <p:spPr bwMode="auto">
          <a:xfrm>
            <a:off x="1436661" y="3842231"/>
            <a:ext cx="2181359" cy="2846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spcFirstLastPara="1" anchor="b"/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600" b="1" kern="0">
                <a:solidFill>
                  <a:schemeClr val="accent2"/>
                </a:solidFill>
                <a:latin typeface="微软雅黑" panose="020B0503020204020204" pitchFamily="34" charset="-122"/>
                <a:ea typeface="微软雅黑"/>
                <a:cs typeface="+mj-cs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1100" b="0" dirty="0" smtClean="0">
                <a:solidFill>
                  <a:schemeClr val="bg1">
                    <a:lumMod val="65000"/>
                  </a:schemeClr>
                </a:solidFill>
                <a:latin typeface="+mj-ea"/>
                <a:ea typeface="+mj-ea"/>
              </a:rPr>
              <a:t>为你找到以下 </a:t>
            </a:r>
            <a:r>
              <a:rPr lang="en-US" altLang="zh-CN" sz="1200" b="0" dirty="0" smtClean="0">
                <a:latin typeface="+mj-ea"/>
                <a:ea typeface="+mj-ea"/>
              </a:rPr>
              <a:t>4</a:t>
            </a:r>
            <a:r>
              <a:rPr lang="en-US" altLang="zh-CN" sz="1100" b="0" dirty="0" smtClean="0">
                <a:latin typeface="+mj-ea"/>
                <a:ea typeface="+mj-ea"/>
              </a:rPr>
              <a:t> </a:t>
            </a:r>
            <a:r>
              <a:rPr lang="zh-CN" altLang="en-US" sz="1100" b="0" dirty="0" smtClean="0">
                <a:latin typeface="+mj-ea"/>
                <a:ea typeface="+mj-ea"/>
              </a:rPr>
              <a:t>项服务事项</a:t>
            </a:r>
            <a:endParaRPr lang="en-US" altLang="zh-CN" sz="1100" b="0" dirty="0">
              <a:solidFill>
                <a:schemeClr val="bg1">
                  <a:lumMod val="6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17" name="checked_324725"/>
          <p:cNvSpPr>
            <a:spLocks noChangeAspect="1"/>
          </p:cNvSpPr>
          <p:nvPr/>
        </p:nvSpPr>
        <p:spPr bwMode="auto">
          <a:xfrm>
            <a:off x="1376620" y="3933926"/>
            <a:ext cx="118008" cy="117830"/>
          </a:xfrm>
          <a:custGeom>
            <a:avLst/>
            <a:gdLst>
              <a:gd name="T0" fmla="*/ 3413 w 6827"/>
              <a:gd name="T1" fmla="*/ 0 h 6827"/>
              <a:gd name="T2" fmla="*/ 0 w 6827"/>
              <a:gd name="T3" fmla="*/ 3413 h 6827"/>
              <a:gd name="T4" fmla="*/ 3413 w 6827"/>
              <a:gd name="T5" fmla="*/ 6827 h 6827"/>
              <a:gd name="T6" fmla="*/ 6827 w 6827"/>
              <a:gd name="T7" fmla="*/ 3413 h 6827"/>
              <a:gd name="T8" fmla="*/ 3413 w 6827"/>
              <a:gd name="T9" fmla="*/ 0 h 6827"/>
              <a:gd name="T10" fmla="*/ 5017 w 6827"/>
              <a:gd name="T11" fmla="*/ 3033 h 6827"/>
              <a:gd name="T12" fmla="*/ 3431 w 6827"/>
              <a:gd name="T13" fmla="*/ 4619 h 6827"/>
              <a:gd name="T14" fmla="*/ 2802 w 6827"/>
              <a:gd name="T15" fmla="*/ 4619 h 6827"/>
              <a:gd name="T16" fmla="*/ 1884 w 6827"/>
              <a:gd name="T17" fmla="*/ 3701 h 6827"/>
              <a:gd name="T18" fmla="*/ 1884 w 6827"/>
              <a:gd name="T19" fmla="*/ 3072 h 6827"/>
              <a:gd name="T20" fmla="*/ 2514 w 6827"/>
              <a:gd name="T21" fmla="*/ 3072 h 6827"/>
              <a:gd name="T22" fmla="*/ 3117 w 6827"/>
              <a:gd name="T23" fmla="*/ 3674 h 6827"/>
              <a:gd name="T24" fmla="*/ 4387 w 6827"/>
              <a:gd name="T25" fmla="*/ 2404 h 6827"/>
              <a:gd name="T26" fmla="*/ 5017 w 6827"/>
              <a:gd name="T27" fmla="*/ 2404 h 6827"/>
              <a:gd name="T28" fmla="*/ 5017 w 6827"/>
              <a:gd name="T29" fmla="*/ 3033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827" h="6827">
                <a:moveTo>
                  <a:pt x="3413" y="0"/>
                </a:moveTo>
                <a:cubicBezTo>
                  <a:pt x="1531" y="0"/>
                  <a:pt x="0" y="1531"/>
                  <a:pt x="0" y="3413"/>
                </a:cubicBezTo>
                <a:cubicBezTo>
                  <a:pt x="0" y="5295"/>
                  <a:pt x="1531" y="6827"/>
                  <a:pt x="3413" y="6827"/>
                </a:cubicBezTo>
                <a:cubicBezTo>
                  <a:pt x="5296" y="6827"/>
                  <a:pt x="6827" y="5295"/>
                  <a:pt x="6827" y="3413"/>
                </a:cubicBezTo>
                <a:cubicBezTo>
                  <a:pt x="6827" y="1531"/>
                  <a:pt x="5296" y="0"/>
                  <a:pt x="3413" y="0"/>
                </a:cubicBezTo>
                <a:close/>
                <a:moveTo>
                  <a:pt x="5017" y="3033"/>
                </a:moveTo>
                <a:lnTo>
                  <a:pt x="3431" y="4619"/>
                </a:lnTo>
                <a:cubicBezTo>
                  <a:pt x="3257" y="4792"/>
                  <a:pt x="2976" y="4792"/>
                  <a:pt x="2802" y="4619"/>
                </a:cubicBezTo>
                <a:lnTo>
                  <a:pt x="1884" y="3701"/>
                </a:lnTo>
                <a:cubicBezTo>
                  <a:pt x="1710" y="3527"/>
                  <a:pt x="1710" y="3245"/>
                  <a:pt x="1884" y="3072"/>
                </a:cubicBezTo>
                <a:cubicBezTo>
                  <a:pt x="2058" y="2898"/>
                  <a:pt x="2340" y="2898"/>
                  <a:pt x="2514" y="3072"/>
                </a:cubicBezTo>
                <a:lnTo>
                  <a:pt x="3117" y="3674"/>
                </a:lnTo>
                <a:lnTo>
                  <a:pt x="4387" y="2404"/>
                </a:lnTo>
                <a:cubicBezTo>
                  <a:pt x="4561" y="2230"/>
                  <a:pt x="4843" y="2230"/>
                  <a:pt x="5017" y="2404"/>
                </a:cubicBezTo>
                <a:cubicBezTo>
                  <a:pt x="5190" y="2578"/>
                  <a:pt x="5190" y="2859"/>
                  <a:pt x="5017" y="3033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</p:sp>
      <p:sp>
        <p:nvSpPr>
          <p:cNvPr id="219" name="圆角矩形 218"/>
          <p:cNvSpPr/>
          <p:nvPr/>
        </p:nvSpPr>
        <p:spPr>
          <a:xfrm>
            <a:off x="2725706" y="4306658"/>
            <a:ext cx="1249790" cy="338028"/>
          </a:xfrm>
          <a:prstGeom prst="roundRect">
            <a:avLst>
              <a:gd name="adj" fmla="val 3226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prstDash val="solid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 kern="0" dirty="0">
              <a:solidFill>
                <a:schemeClr val="accent1">
                  <a:lumMod val="60000"/>
                  <a:lumOff val="40000"/>
                </a:schemeClr>
              </a:solidFill>
              <a:latin typeface="微软雅黑"/>
              <a:ea typeface="微软雅黑 Light"/>
            </a:endParaRPr>
          </a:p>
        </p:txBody>
      </p:sp>
      <p:sp>
        <p:nvSpPr>
          <p:cNvPr id="220" name="标题 1"/>
          <p:cNvSpPr txBox="1"/>
          <p:nvPr/>
        </p:nvSpPr>
        <p:spPr bwMode="auto">
          <a:xfrm>
            <a:off x="2844419" y="4406391"/>
            <a:ext cx="1042255" cy="2137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spcFirstLastPara="1" anchor="b"/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600" b="1" kern="0">
                <a:solidFill>
                  <a:schemeClr val="accent2"/>
                </a:solidFill>
                <a:latin typeface="微软雅黑" panose="020B0503020204020204" pitchFamily="34" charset="-122"/>
                <a:ea typeface="微软雅黑"/>
                <a:cs typeface="+mj-cs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11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失业保险登记</a:t>
            </a:r>
            <a:endParaRPr lang="en-US" altLang="zh-CN" sz="1100" b="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2" name="圆角矩形 221"/>
          <p:cNvSpPr/>
          <p:nvPr/>
        </p:nvSpPr>
        <p:spPr>
          <a:xfrm>
            <a:off x="4067833" y="4306658"/>
            <a:ext cx="1249790" cy="338028"/>
          </a:xfrm>
          <a:prstGeom prst="roundRect">
            <a:avLst>
              <a:gd name="adj" fmla="val 3226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prstDash val="solid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 kern="0" dirty="0">
              <a:solidFill>
                <a:schemeClr val="accent1">
                  <a:lumMod val="60000"/>
                  <a:lumOff val="40000"/>
                </a:schemeClr>
              </a:solidFill>
              <a:latin typeface="微软雅黑"/>
              <a:ea typeface="微软雅黑 Light"/>
            </a:endParaRPr>
          </a:p>
        </p:txBody>
      </p:sp>
      <p:sp>
        <p:nvSpPr>
          <p:cNvPr id="223" name="标题 1"/>
          <p:cNvSpPr txBox="1"/>
          <p:nvPr/>
        </p:nvSpPr>
        <p:spPr bwMode="auto">
          <a:xfrm>
            <a:off x="4186546" y="4406391"/>
            <a:ext cx="1042255" cy="2137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spcFirstLastPara="1" anchor="b"/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600" b="1" kern="0">
                <a:solidFill>
                  <a:schemeClr val="accent2"/>
                </a:solidFill>
                <a:latin typeface="微软雅黑" panose="020B0503020204020204" pitchFamily="34" charset="-122"/>
                <a:ea typeface="微软雅黑"/>
                <a:cs typeface="+mj-cs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11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个人参保登记</a:t>
            </a:r>
            <a:endParaRPr lang="en-US" altLang="zh-CN" sz="1100" b="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25" name="圆角矩形 224"/>
          <p:cNvSpPr/>
          <p:nvPr/>
        </p:nvSpPr>
        <p:spPr>
          <a:xfrm>
            <a:off x="1376620" y="4766274"/>
            <a:ext cx="1249790" cy="338028"/>
          </a:xfrm>
          <a:prstGeom prst="roundRect">
            <a:avLst>
              <a:gd name="adj" fmla="val 3226"/>
            </a:avLst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  <a:prstDash val="solid"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1400" kern="0" dirty="0">
              <a:solidFill>
                <a:schemeClr val="accent1">
                  <a:lumMod val="60000"/>
                  <a:lumOff val="40000"/>
                </a:schemeClr>
              </a:solidFill>
              <a:latin typeface="微软雅黑"/>
              <a:ea typeface="微软雅黑 Light"/>
            </a:endParaRPr>
          </a:p>
        </p:txBody>
      </p:sp>
      <p:sp>
        <p:nvSpPr>
          <p:cNvPr id="226" name="标题 1"/>
          <p:cNvSpPr txBox="1"/>
          <p:nvPr/>
        </p:nvSpPr>
        <p:spPr bwMode="auto">
          <a:xfrm>
            <a:off x="1495333" y="4866007"/>
            <a:ext cx="1042255" cy="213716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</p:spPr>
        <p:txBody>
          <a:bodyPr spcFirstLastPara="1" anchor="b"/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600" b="1" kern="0">
                <a:solidFill>
                  <a:schemeClr val="accent2"/>
                </a:solidFill>
                <a:latin typeface="微软雅黑" panose="020B0503020204020204" pitchFamily="34" charset="-122"/>
                <a:ea typeface="微软雅黑"/>
                <a:cs typeface="+mj-cs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zh-CN" altLang="en-US" sz="11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职业培训</a:t>
            </a:r>
            <a:endParaRPr lang="en-US" altLang="zh-CN" sz="1100" b="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239" name="组合 238"/>
          <p:cNvGrpSpPr/>
          <p:nvPr/>
        </p:nvGrpSpPr>
        <p:grpSpPr>
          <a:xfrm>
            <a:off x="626743" y="2318159"/>
            <a:ext cx="5508505" cy="580322"/>
            <a:chOff x="1364653" y="2318159"/>
            <a:chExt cx="3494161" cy="580322"/>
          </a:xfrm>
        </p:grpSpPr>
        <p:sp>
          <p:nvSpPr>
            <p:cNvPr id="189" name="圆角矩形 188"/>
            <p:cNvSpPr/>
            <p:nvPr/>
          </p:nvSpPr>
          <p:spPr>
            <a:xfrm>
              <a:off x="1364653" y="2318159"/>
              <a:ext cx="3494161" cy="580322"/>
            </a:xfrm>
            <a:prstGeom prst="roundRect">
              <a:avLst>
                <a:gd name="adj" fmla="val 6642"/>
              </a:avLst>
            </a:prstGeom>
            <a:solidFill>
              <a:srgbClr val="56E5D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kern="0">
                <a:solidFill>
                  <a:schemeClr val="accent1">
                    <a:lumMod val="60000"/>
                    <a:lumOff val="40000"/>
                  </a:schemeClr>
                </a:solidFill>
                <a:latin typeface="微软雅黑"/>
                <a:ea typeface="微软雅黑 Light"/>
              </a:endParaRPr>
            </a:p>
          </p:txBody>
        </p:sp>
        <p:sp>
          <p:nvSpPr>
            <p:cNvPr id="232" name="标题 1"/>
            <p:cNvSpPr txBox="1"/>
            <p:nvPr/>
          </p:nvSpPr>
          <p:spPr bwMode="auto">
            <a:xfrm>
              <a:off x="1436490" y="2425596"/>
              <a:ext cx="3352114" cy="332470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spcFirstLastPara="1" anchor="b"/>
            <a:lstStyle>
              <a:defPPr>
                <a:defRPr lang="zh-CN"/>
              </a:defPPr>
              <a:lvl1pPr marR="0" lvl="0" indent="0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 sz="3600" b="1" ker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/>
                  <a:cs typeface="+mj-cs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638175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1276985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1915160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2553335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algn="dist"/>
              <a:r>
                <a:rPr lang="zh-CN" altLang="en-US" sz="1600" b="0" dirty="0" smtClean="0">
                  <a:solidFill>
                    <a:schemeClr val="bg1"/>
                  </a:solidFill>
                  <a:latin typeface="+mj-ea"/>
                  <a:ea typeface="+mj-ea"/>
                </a:rPr>
                <a:t>根据历史上类似用户搜索推算出推荐服务事项权重</a:t>
              </a:r>
              <a:endParaRPr lang="en-US" altLang="zh-CN" sz="1600" b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pic>
        <p:nvPicPr>
          <p:cNvPr id="237" name="图片 236"/>
          <p:cNvPicPr>
            <a:picLocks noChangeAspect="1"/>
          </p:cNvPicPr>
          <p:nvPr/>
        </p:nvPicPr>
        <p:blipFill rotWithShape="1">
          <a:blip r:embed="rId1">
            <a:duotone>
              <a:prstClr val="black"/>
              <a:srgbClr val="56E5DE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brightnessContrast bright="40000" contrast="40000"/>
                    </a14:imgEffect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590" r="39641"/>
          <a:stretch>
            <a:fillRect/>
          </a:stretch>
        </p:blipFill>
        <p:spPr>
          <a:xfrm rot="16200000" flipH="1">
            <a:off x="3223255" y="-203487"/>
            <a:ext cx="309605" cy="4718310"/>
          </a:xfrm>
          <a:prstGeom prst="rect">
            <a:avLst/>
          </a:prstGeom>
        </p:spPr>
      </p:pic>
      <p:sp>
        <p:nvSpPr>
          <p:cNvPr id="238" name="矩形 237"/>
          <p:cNvSpPr/>
          <p:nvPr/>
        </p:nvSpPr>
        <p:spPr>
          <a:xfrm>
            <a:off x="3184836" y="2229392"/>
            <a:ext cx="78770" cy="98985"/>
          </a:xfrm>
          <a:prstGeom prst="rect">
            <a:avLst/>
          </a:prstGeom>
          <a:solidFill>
            <a:srgbClr val="56E5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1" name="矩形 360"/>
          <p:cNvSpPr/>
          <p:nvPr/>
        </p:nvSpPr>
        <p:spPr>
          <a:xfrm>
            <a:off x="6801240" y="0"/>
            <a:ext cx="5398945" cy="6857999"/>
          </a:xfrm>
          <a:prstGeom prst="rect">
            <a:avLst/>
          </a:prstGeom>
          <a:gradFill>
            <a:gsLst>
              <a:gs pos="52000">
                <a:srgbClr val="5591FF"/>
              </a:gs>
              <a:gs pos="6000">
                <a:srgbClr val="5F7EF7"/>
              </a:gs>
              <a:gs pos="97000">
                <a:srgbClr val="518AF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9" name="图片 2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2186" y="254502"/>
            <a:ext cx="1960192" cy="39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65" name="组合 464"/>
          <p:cNvGrpSpPr/>
          <p:nvPr/>
        </p:nvGrpSpPr>
        <p:grpSpPr>
          <a:xfrm>
            <a:off x="8059635" y="1482842"/>
            <a:ext cx="2976522" cy="1076449"/>
            <a:chOff x="771632" y="4374041"/>
            <a:chExt cx="1182624" cy="427692"/>
          </a:xfrm>
        </p:grpSpPr>
        <p:sp>
          <p:nvSpPr>
            <p:cNvPr id="466" name="椭圆 465"/>
            <p:cNvSpPr/>
            <p:nvPr/>
          </p:nvSpPr>
          <p:spPr>
            <a:xfrm>
              <a:off x="897151" y="4604696"/>
              <a:ext cx="931586" cy="197037"/>
            </a:xfrm>
            <a:prstGeom prst="ellipse">
              <a:avLst/>
            </a:prstGeom>
            <a:noFill/>
            <a:ln w="6350" cap="flat" cmpd="sng" algn="ctr">
              <a:gradFill>
                <a:gsLst>
                  <a:gs pos="2000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prstDash val="dash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endParaRPr>
            </a:p>
          </p:txBody>
        </p:sp>
        <p:sp>
          <p:nvSpPr>
            <p:cNvPr id="467" name="椭圆 466"/>
            <p:cNvSpPr/>
            <p:nvPr/>
          </p:nvSpPr>
          <p:spPr>
            <a:xfrm>
              <a:off x="771632" y="4374041"/>
              <a:ext cx="1182624" cy="351025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5000"/>
                  </a:schemeClr>
                </a:gs>
              </a:gsLst>
              <a:lin ang="5400000" scaled="1"/>
            </a:gradFill>
            <a:ln w="12700" cap="flat" cmpd="sng" algn="ctr">
              <a:gradFill>
                <a:gsLst>
                  <a:gs pos="0">
                    <a:schemeClr val="bg1">
                      <a:alpha val="0"/>
                    </a:schemeClr>
                  </a:gs>
                  <a:gs pos="0">
                    <a:schemeClr val="bg1">
                      <a:alpha val="0"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90204"/>
                <a:ea typeface="微软雅黑 Light"/>
                <a:cs typeface="+mn-cs"/>
              </a:endParaRPr>
            </a:p>
          </p:txBody>
        </p:sp>
      </p:grpSp>
      <p:sp>
        <p:nvSpPr>
          <p:cNvPr id="468" name="标题 1"/>
          <p:cNvSpPr txBox="1"/>
          <p:nvPr/>
        </p:nvSpPr>
        <p:spPr bwMode="auto">
          <a:xfrm>
            <a:off x="8396403" y="1608565"/>
            <a:ext cx="2635992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1474470">
              <a:defRPr sz="2800" b="1">
                <a:gradFill flip="none" rotWithShape="1">
                  <a:gsLst>
                    <a:gs pos="4000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</a:schemeClr>
                    </a:gs>
                  </a:gsLst>
                  <a:lin ang="5700000" scaled="0"/>
                  <a:tileRect/>
                </a:gradFill>
                <a:latin typeface="时尚中黑简体" panose="01010104010101010101" pitchFamily="2" charset="-122"/>
                <a:ea typeface="芝加哥正黑体" panose="02010101010101010101"/>
              </a:defRPr>
            </a:lvl1pPr>
          </a:lstStyle>
          <a:p>
            <a:r>
              <a:rPr lang="zh-CN" altLang="en-US" dirty="0"/>
              <a:t>就业困难对象</a:t>
            </a:r>
            <a:endParaRPr lang="en-US" altLang="zh-CN" dirty="0"/>
          </a:p>
        </p:txBody>
      </p:sp>
      <p:cxnSp>
        <p:nvCxnSpPr>
          <p:cNvPr id="491" name="直接连接符 490"/>
          <p:cNvCxnSpPr>
            <a:stCxn id="466" idx="3"/>
            <a:endCxn id="89" idx="0"/>
          </p:cNvCxnSpPr>
          <p:nvPr/>
        </p:nvCxnSpPr>
        <p:spPr>
          <a:xfrm flipH="1">
            <a:off x="8532425" y="2486665"/>
            <a:ext cx="186498" cy="511962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3" name="直接连接符 492"/>
          <p:cNvCxnSpPr>
            <a:stCxn id="466" idx="5"/>
            <a:endCxn id="90" idx="0"/>
          </p:cNvCxnSpPr>
          <p:nvPr/>
        </p:nvCxnSpPr>
        <p:spPr>
          <a:xfrm>
            <a:off x="10376869" y="2486665"/>
            <a:ext cx="172210" cy="508808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圆角矩形 88"/>
          <p:cNvSpPr/>
          <p:nvPr/>
        </p:nvSpPr>
        <p:spPr>
          <a:xfrm>
            <a:off x="7829541" y="2998627"/>
            <a:ext cx="1405768" cy="522595"/>
          </a:xfrm>
          <a:prstGeom prst="roundRect">
            <a:avLst/>
          </a:prstGeom>
          <a:gradFill>
            <a:gsLst>
              <a:gs pos="0">
                <a:srgbClr val="91BAF4">
                  <a:alpha val="79000"/>
                </a:srgbClr>
              </a:gs>
              <a:gs pos="100000">
                <a:srgbClr val="EBF2FD">
                  <a:alpha val="68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参保状态</a:t>
            </a:r>
            <a:endParaRPr lang="zh-CN" altLang="en-US" dirty="0"/>
          </a:p>
        </p:txBody>
      </p:sp>
      <p:sp>
        <p:nvSpPr>
          <p:cNvPr id="90" name="圆角矩形 89"/>
          <p:cNvSpPr/>
          <p:nvPr/>
        </p:nvSpPr>
        <p:spPr>
          <a:xfrm>
            <a:off x="9846195" y="2995473"/>
            <a:ext cx="1405768" cy="522595"/>
          </a:xfrm>
          <a:prstGeom prst="roundRect">
            <a:avLst/>
          </a:prstGeom>
          <a:gradFill>
            <a:gsLst>
              <a:gs pos="0">
                <a:srgbClr val="91BAF4">
                  <a:alpha val="79000"/>
                </a:srgbClr>
              </a:gs>
              <a:gs pos="100000">
                <a:srgbClr val="EBF2FD">
                  <a:alpha val="68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就业能力</a:t>
            </a:r>
            <a:endParaRPr lang="zh-CN" altLang="en-US" dirty="0"/>
          </a:p>
        </p:txBody>
      </p:sp>
      <p:sp>
        <p:nvSpPr>
          <p:cNvPr id="91" name="圆角矩形 90"/>
          <p:cNvSpPr/>
          <p:nvPr/>
        </p:nvSpPr>
        <p:spPr>
          <a:xfrm>
            <a:off x="7829541" y="3924752"/>
            <a:ext cx="1405768" cy="522595"/>
          </a:xfrm>
          <a:prstGeom prst="roundRect">
            <a:avLst/>
          </a:prstGeom>
          <a:gradFill>
            <a:gsLst>
              <a:gs pos="0">
                <a:srgbClr val="91BAF4">
                  <a:alpha val="79000"/>
                </a:srgbClr>
              </a:gs>
              <a:gs pos="100000">
                <a:srgbClr val="EBF2FD">
                  <a:alpha val="68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意愿参保</a:t>
            </a:r>
            <a:endParaRPr lang="zh-CN" altLang="en-US" dirty="0"/>
          </a:p>
        </p:txBody>
      </p:sp>
      <p:sp>
        <p:nvSpPr>
          <p:cNvPr id="92" name="圆角矩形 91"/>
          <p:cNvSpPr/>
          <p:nvPr/>
        </p:nvSpPr>
        <p:spPr>
          <a:xfrm>
            <a:off x="9846195" y="3910398"/>
            <a:ext cx="1405768" cy="522595"/>
          </a:xfrm>
          <a:prstGeom prst="roundRect">
            <a:avLst/>
          </a:prstGeom>
          <a:gradFill>
            <a:gsLst>
              <a:gs pos="0">
                <a:srgbClr val="91BAF4">
                  <a:alpha val="79000"/>
                </a:srgbClr>
              </a:gs>
              <a:gs pos="100000">
                <a:srgbClr val="EBF2FD">
                  <a:alpha val="68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职业介绍</a:t>
            </a:r>
            <a:endParaRPr lang="zh-CN" altLang="en-US" dirty="0"/>
          </a:p>
        </p:txBody>
      </p:sp>
      <p:sp>
        <p:nvSpPr>
          <p:cNvPr id="93" name="圆角矩形 92"/>
          <p:cNvSpPr/>
          <p:nvPr/>
        </p:nvSpPr>
        <p:spPr>
          <a:xfrm>
            <a:off x="7788185" y="4817776"/>
            <a:ext cx="423792" cy="1242342"/>
          </a:xfrm>
          <a:prstGeom prst="roundRect">
            <a:avLst/>
          </a:prstGeom>
          <a:gradFill>
            <a:gsLst>
              <a:gs pos="0">
                <a:srgbClr val="91BAF4">
                  <a:alpha val="79000"/>
                </a:srgbClr>
              </a:gs>
              <a:gs pos="100000">
                <a:srgbClr val="EBF2FD">
                  <a:alpha val="68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失业保险</a:t>
            </a:r>
            <a:endParaRPr lang="zh-CN" altLang="en-US" sz="1400" dirty="0"/>
          </a:p>
        </p:txBody>
      </p:sp>
      <p:sp>
        <p:nvSpPr>
          <p:cNvPr id="94" name="圆角矩形 93"/>
          <p:cNvSpPr/>
          <p:nvPr/>
        </p:nvSpPr>
        <p:spPr>
          <a:xfrm>
            <a:off x="8323346" y="4817776"/>
            <a:ext cx="420554" cy="1242342"/>
          </a:xfrm>
          <a:prstGeom prst="roundRect">
            <a:avLst/>
          </a:prstGeom>
          <a:gradFill>
            <a:gsLst>
              <a:gs pos="0">
                <a:srgbClr val="91BAF4">
                  <a:alpha val="79000"/>
                </a:srgbClr>
              </a:gs>
              <a:gs pos="100000">
                <a:srgbClr val="EBF2FD">
                  <a:alpha val="68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参保年限</a:t>
            </a:r>
            <a:endParaRPr lang="zh-CN" altLang="en-US" sz="1400" dirty="0"/>
          </a:p>
        </p:txBody>
      </p:sp>
      <p:sp>
        <p:nvSpPr>
          <p:cNvPr id="95" name="圆角矩形 94"/>
          <p:cNvSpPr/>
          <p:nvPr/>
        </p:nvSpPr>
        <p:spPr>
          <a:xfrm>
            <a:off x="8855268" y="4817776"/>
            <a:ext cx="413703" cy="1242342"/>
          </a:xfrm>
          <a:prstGeom prst="roundRect">
            <a:avLst/>
          </a:prstGeom>
          <a:gradFill>
            <a:gsLst>
              <a:gs pos="0">
                <a:srgbClr val="91BAF4">
                  <a:alpha val="79000"/>
                </a:srgbClr>
              </a:gs>
              <a:gs pos="100000">
                <a:srgbClr val="EBF2FD">
                  <a:alpha val="68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保险基数</a:t>
            </a:r>
            <a:endParaRPr lang="zh-CN" altLang="en-US" sz="1400" dirty="0"/>
          </a:p>
        </p:txBody>
      </p:sp>
      <p:sp>
        <p:nvSpPr>
          <p:cNvPr id="96" name="圆角矩形 95"/>
          <p:cNvSpPr/>
          <p:nvPr/>
        </p:nvSpPr>
        <p:spPr>
          <a:xfrm>
            <a:off x="10872282" y="4817776"/>
            <a:ext cx="413704" cy="1235972"/>
          </a:xfrm>
          <a:prstGeom prst="roundRect">
            <a:avLst/>
          </a:prstGeom>
          <a:gradFill>
            <a:gsLst>
              <a:gs pos="0">
                <a:srgbClr val="91BAF4">
                  <a:alpha val="79000"/>
                </a:srgbClr>
              </a:gs>
              <a:gs pos="100000">
                <a:srgbClr val="EBF2FD">
                  <a:alpha val="68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公益性岗位</a:t>
            </a:r>
            <a:endParaRPr lang="zh-CN" altLang="en-US" sz="1400" dirty="0"/>
          </a:p>
        </p:txBody>
      </p:sp>
      <p:sp>
        <p:nvSpPr>
          <p:cNvPr id="97" name="圆角矩形 96"/>
          <p:cNvSpPr/>
          <p:nvPr/>
        </p:nvSpPr>
        <p:spPr>
          <a:xfrm>
            <a:off x="10344516" y="4817776"/>
            <a:ext cx="413189" cy="1235972"/>
          </a:xfrm>
          <a:prstGeom prst="roundRect">
            <a:avLst/>
          </a:prstGeom>
          <a:gradFill>
            <a:gsLst>
              <a:gs pos="0">
                <a:srgbClr val="91BAF4">
                  <a:alpha val="79000"/>
                </a:srgbClr>
              </a:gs>
              <a:gs pos="100000">
                <a:srgbClr val="EBF2FD">
                  <a:alpha val="68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培训补贴</a:t>
            </a:r>
            <a:endParaRPr lang="zh-CN" altLang="en-US" sz="1400" dirty="0"/>
          </a:p>
        </p:txBody>
      </p:sp>
      <p:sp>
        <p:nvSpPr>
          <p:cNvPr id="98" name="圆角矩形 97"/>
          <p:cNvSpPr/>
          <p:nvPr/>
        </p:nvSpPr>
        <p:spPr>
          <a:xfrm>
            <a:off x="9816819" y="4817776"/>
            <a:ext cx="413120" cy="1242342"/>
          </a:xfrm>
          <a:prstGeom prst="roundRect">
            <a:avLst/>
          </a:prstGeom>
          <a:gradFill>
            <a:gsLst>
              <a:gs pos="0">
                <a:srgbClr val="91BAF4">
                  <a:alpha val="79000"/>
                </a:srgbClr>
              </a:gs>
              <a:gs pos="100000">
                <a:srgbClr val="EBF2FD">
                  <a:alpha val="68000"/>
                </a:srgb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/>
              <a:t>失业培训</a:t>
            </a:r>
            <a:endParaRPr lang="zh-CN" altLang="en-US" sz="1400" dirty="0"/>
          </a:p>
        </p:txBody>
      </p:sp>
      <p:cxnSp>
        <p:nvCxnSpPr>
          <p:cNvPr id="3" name="直接连接符 2"/>
          <p:cNvCxnSpPr>
            <a:stCxn id="89" idx="2"/>
            <a:endCxn id="91" idx="0"/>
          </p:cNvCxnSpPr>
          <p:nvPr/>
        </p:nvCxnSpPr>
        <p:spPr>
          <a:xfrm>
            <a:off x="8532425" y="3521222"/>
            <a:ext cx="0" cy="40353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>
            <a:stCxn id="90" idx="2"/>
            <a:endCxn id="92" idx="0"/>
          </p:cNvCxnSpPr>
          <p:nvPr/>
        </p:nvCxnSpPr>
        <p:spPr>
          <a:xfrm>
            <a:off x="10549079" y="3518068"/>
            <a:ext cx="0" cy="392330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>
            <a:stCxn id="91" idx="2"/>
            <a:endCxn id="94" idx="0"/>
          </p:cNvCxnSpPr>
          <p:nvPr/>
        </p:nvCxnSpPr>
        <p:spPr>
          <a:xfrm>
            <a:off x="8532425" y="4447347"/>
            <a:ext cx="1198" cy="370429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92" idx="2"/>
            <a:endCxn id="97" idx="0"/>
          </p:cNvCxnSpPr>
          <p:nvPr/>
        </p:nvCxnSpPr>
        <p:spPr>
          <a:xfrm>
            <a:off x="10549079" y="4432993"/>
            <a:ext cx="2032" cy="384783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>
            <a:stCxn id="93" idx="0"/>
            <a:endCxn id="91" idx="2"/>
          </p:cNvCxnSpPr>
          <p:nvPr/>
        </p:nvCxnSpPr>
        <p:spPr>
          <a:xfrm flipV="1">
            <a:off x="8000081" y="4447347"/>
            <a:ext cx="532344" cy="370429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>
            <a:stCxn id="95" idx="0"/>
          </p:cNvCxnSpPr>
          <p:nvPr/>
        </p:nvCxnSpPr>
        <p:spPr>
          <a:xfrm flipH="1" flipV="1">
            <a:off x="8531117" y="4447347"/>
            <a:ext cx="531003" cy="370429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endCxn id="92" idx="2"/>
          </p:cNvCxnSpPr>
          <p:nvPr/>
        </p:nvCxnSpPr>
        <p:spPr>
          <a:xfrm flipV="1">
            <a:off x="10039255" y="4432993"/>
            <a:ext cx="509824" cy="384783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/>
          <p:cNvCxnSpPr>
            <a:stCxn id="96" idx="0"/>
            <a:endCxn id="92" idx="2"/>
          </p:cNvCxnSpPr>
          <p:nvPr/>
        </p:nvCxnSpPr>
        <p:spPr>
          <a:xfrm flipH="1" flipV="1">
            <a:off x="10549079" y="4432993"/>
            <a:ext cx="530055" cy="384783"/>
          </a:xfrm>
          <a:prstGeom prst="line">
            <a:avLst/>
          </a:prstGeom>
          <a:ln>
            <a:solidFill>
              <a:schemeClr val="accent1">
                <a:lumMod val="20000"/>
                <a:lumOff val="80000"/>
                <a:alpha val="4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7021961" y="1290533"/>
            <a:ext cx="19353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 smtClean="0">
                <a:gradFill>
                  <a:gsLst>
                    <a:gs pos="49000">
                      <a:schemeClr val="tx1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zh-CN" altLang="en-US" sz="2000" b="1" u="sng" dirty="0" smtClean="0">
                <a:gradFill>
                  <a:gsLst>
                    <a:gs pos="49000">
                      <a:srgbClr val="FF2C15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信息</a:t>
            </a:r>
            <a:r>
              <a:rPr lang="zh-CN" altLang="en-US" sz="2000" b="1" dirty="0" smtClean="0">
                <a:gradFill>
                  <a:gsLst>
                    <a:gs pos="49000">
                      <a:schemeClr val="tx1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被理解</a:t>
            </a:r>
            <a:endParaRPr lang="zh-CN" altLang="en-US" sz="2000" b="1" u="sng" dirty="0">
              <a:gradFill>
                <a:gsLst>
                  <a:gs pos="49000">
                    <a:srgbClr val="C00000"/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27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538422" y="1733412"/>
            <a:ext cx="19353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 smtClean="0">
                <a:gradFill>
                  <a:gsLst>
                    <a:gs pos="49000">
                      <a:schemeClr val="tx1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zh-CN" altLang="en-US" sz="2000" b="1" u="sng" dirty="0" smtClean="0">
                <a:gradFill>
                  <a:gsLst>
                    <a:gs pos="49000">
                      <a:srgbClr val="FF2C15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探索</a:t>
            </a:r>
            <a:r>
              <a:rPr lang="zh-CN" altLang="en-US" sz="2000" b="1" dirty="0" smtClean="0">
                <a:gradFill>
                  <a:gsLst>
                    <a:gs pos="49000">
                      <a:schemeClr val="tx1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更智能</a:t>
            </a:r>
            <a:endParaRPr lang="zh-CN" altLang="en-US" sz="2000" b="1" u="sng" dirty="0">
              <a:gradFill>
                <a:gsLst>
                  <a:gs pos="49000">
                    <a:srgbClr val="C00000"/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27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241311" y="1716554"/>
            <a:ext cx="19353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 smtClean="0">
                <a:gradFill>
                  <a:gsLst>
                    <a:gs pos="49000">
                      <a:schemeClr val="tx1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zh-CN" altLang="en-US" sz="2000" b="1" u="sng" dirty="0" smtClean="0">
                <a:gradFill>
                  <a:gsLst>
                    <a:gs pos="49000">
                      <a:srgbClr val="FF2C15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r>
              <a:rPr lang="zh-CN" altLang="en-US" sz="2000" b="1" dirty="0" smtClean="0">
                <a:gradFill>
                  <a:gsLst>
                    <a:gs pos="49000">
                      <a:schemeClr val="tx1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更方便</a:t>
            </a:r>
            <a:endParaRPr lang="zh-CN" altLang="en-US" sz="2000" b="1" u="sng" dirty="0">
              <a:gradFill>
                <a:gsLst>
                  <a:gs pos="49000">
                    <a:srgbClr val="C00000"/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27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687754" y="2207801"/>
            <a:ext cx="193532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defRPr/>
            </a:pPr>
            <a:r>
              <a:rPr lang="zh-CN" altLang="en-US" sz="2000" b="1" dirty="0" smtClean="0">
                <a:gradFill>
                  <a:gsLst>
                    <a:gs pos="49000">
                      <a:schemeClr val="tx1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让</a:t>
            </a:r>
            <a:r>
              <a:rPr lang="zh-CN" altLang="en-US" sz="2000" b="1" u="sng" dirty="0" smtClean="0">
                <a:gradFill>
                  <a:gsLst>
                    <a:gs pos="49000">
                      <a:srgbClr val="FF2C15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基层</a:t>
            </a:r>
            <a:r>
              <a:rPr lang="zh-CN" altLang="en-US" sz="2000" b="1" dirty="0" smtClean="0">
                <a:gradFill>
                  <a:gsLst>
                    <a:gs pos="49000">
                      <a:schemeClr val="tx1"/>
                    </a:gs>
                    <a:gs pos="100000">
                      <a:schemeClr val="tx1">
                        <a:lumMod val="50000"/>
                        <a:lumOff val="50000"/>
                      </a:schemeClr>
                    </a:gs>
                    <a:gs pos="0">
                      <a:schemeClr val="tx1">
                        <a:lumMod val="50000"/>
                        <a:lumOff val="50000"/>
                      </a:schemeClr>
                    </a:gs>
                  </a:gsLst>
                  <a:lin ang="27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更简单</a:t>
            </a:r>
            <a:endParaRPr lang="zh-CN" altLang="en-US" sz="2000" b="1" u="sng" dirty="0">
              <a:gradFill>
                <a:gsLst>
                  <a:gs pos="49000">
                    <a:srgbClr val="C00000"/>
                  </a:gs>
                  <a:gs pos="100000">
                    <a:schemeClr val="tx1">
                      <a:lumMod val="50000"/>
                      <a:lumOff val="50000"/>
                    </a:schemeClr>
                  </a:gs>
                  <a:gs pos="0">
                    <a:schemeClr val="tx1">
                      <a:lumMod val="50000"/>
                      <a:lumOff val="50000"/>
                    </a:schemeClr>
                  </a:gs>
                </a:gsLst>
                <a:lin ang="27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标题 1"/>
          <p:cNvSpPr txBox="1"/>
          <p:nvPr/>
        </p:nvSpPr>
        <p:spPr bwMode="auto">
          <a:xfrm>
            <a:off x="1134742" y="254502"/>
            <a:ext cx="7261661" cy="59751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838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/>
              </a:rPr>
              <a:t>搜索服务智能化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-11151" y="3241331"/>
            <a:ext cx="12214581" cy="2912427"/>
          </a:xfrm>
          <a:prstGeom prst="rect">
            <a:avLst/>
          </a:prstGeom>
          <a:gradFill>
            <a:gsLst>
              <a:gs pos="52000">
                <a:srgbClr val="5591FF"/>
              </a:gs>
              <a:gs pos="6000">
                <a:srgbClr val="5F7EF7"/>
              </a:gs>
              <a:gs pos="97000">
                <a:srgbClr val="518AF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74" name="Picture 2" descr="C:\Users\Lenovo\Desktop\效果图\搜索2_看图王(1).jpg"/>
          <p:cNvPicPr>
            <a:picLocks noChangeAspect="1" noChangeArrowheads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0" r="15355"/>
          <a:stretch>
            <a:fillRect/>
          </a:stretch>
        </p:blipFill>
        <p:spPr bwMode="auto">
          <a:xfrm>
            <a:off x="-11151" y="1136074"/>
            <a:ext cx="6501338" cy="48636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00DCFE">
                <a:alpha val="1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" descr="C:\Users\Lenovo\Desktop\效果图\搜索身份证_看图王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342" y="3002152"/>
            <a:ext cx="2257416" cy="141290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5" descr="C:\Users\Lenovo\Desktop\效果图\搜索银行卡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051" y="2994646"/>
            <a:ext cx="2257200" cy="1412907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C:\Users\Lenovo\Desktop\效果图\搜索功能清单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7342" y="4593799"/>
            <a:ext cx="2257200" cy="1440073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7" descr="C:\Users\Lenovo\Desktop\效果图\搜索拨付单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0051" y="4577861"/>
            <a:ext cx="2257200" cy="1456011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圆角矩形 32"/>
          <p:cNvSpPr/>
          <p:nvPr/>
        </p:nvSpPr>
        <p:spPr>
          <a:xfrm>
            <a:off x="7175823" y="3882180"/>
            <a:ext cx="1560923" cy="3320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DCFE"/>
              </a:gs>
              <a:gs pos="100000">
                <a:srgbClr val="00DCFE">
                  <a:alpha val="80000"/>
                </a:srgb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600" dirty="0">
                <a:sym typeface="+mn-ea"/>
              </a:rPr>
              <a:t>身份证号</a:t>
            </a:r>
            <a:endParaRPr lang="zh-CN" altLang="en-US" sz="1600" dirty="0">
              <a:sym typeface="+mn-ea"/>
            </a:endParaRPr>
          </a:p>
        </p:txBody>
      </p:sp>
      <p:sp>
        <p:nvSpPr>
          <p:cNvPr id="24" name="圆角矩形 32"/>
          <p:cNvSpPr/>
          <p:nvPr/>
        </p:nvSpPr>
        <p:spPr>
          <a:xfrm>
            <a:off x="9658189" y="3874674"/>
            <a:ext cx="1560923" cy="3320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DCFE"/>
              </a:gs>
              <a:gs pos="100000">
                <a:srgbClr val="00DCFE">
                  <a:alpha val="80000"/>
                </a:srgb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600" dirty="0">
                <a:sym typeface="+mn-ea"/>
              </a:rPr>
              <a:t>银行卡号</a:t>
            </a:r>
            <a:endParaRPr lang="zh-CN" altLang="en-US" sz="1600" dirty="0">
              <a:sym typeface="+mn-ea"/>
            </a:endParaRPr>
          </a:p>
        </p:txBody>
      </p:sp>
      <p:sp>
        <p:nvSpPr>
          <p:cNvPr id="25" name="圆角矩形 32"/>
          <p:cNvSpPr/>
          <p:nvPr/>
        </p:nvSpPr>
        <p:spPr>
          <a:xfrm>
            <a:off x="7175823" y="5456733"/>
            <a:ext cx="1560923" cy="3320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DCFE"/>
              </a:gs>
              <a:gs pos="100000">
                <a:srgbClr val="00DCFE">
                  <a:alpha val="80000"/>
                </a:srgb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600" dirty="0">
                <a:sym typeface="+mn-ea"/>
              </a:rPr>
              <a:t>文字信息</a:t>
            </a:r>
            <a:endParaRPr lang="zh-CN" altLang="en-US" sz="1600" dirty="0">
              <a:sym typeface="+mn-ea"/>
            </a:endParaRPr>
          </a:p>
        </p:txBody>
      </p:sp>
      <p:sp>
        <p:nvSpPr>
          <p:cNvPr id="26" name="圆角矩形 32"/>
          <p:cNvSpPr/>
          <p:nvPr/>
        </p:nvSpPr>
        <p:spPr>
          <a:xfrm>
            <a:off x="9692031" y="5457889"/>
            <a:ext cx="1560923" cy="332078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0DCFE"/>
              </a:gs>
              <a:gs pos="100000">
                <a:srgbClr val="00DCFE">
                  <a:alpha val="80000"/>
                </a:srgbClr>
              </a:gs>
            </a:gsLst>
            <a:lin ang="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sz="1600" dirty="0">
                <a:sym typeface="+mn-ea"/>
              </a:rPr>
              <a:t>拨付单号</a:t>
            </a:r>
            <a:endParaRPr lang="zh-CN" altLang="en-US" sz="1600" dirty="0">
              <a:sym typeface="+mn-ea"/>
            </a:endParaRPr>
          </a:p>
        </p:txBody>
      </p:sp>
      <p:sp>
        <p:nvSpPr>
          <p:cNvPr id="2" name="蒙层"/>
          <p:cNvSpPr/>
          <p:nvPr/>
        </p:nvSpPr>
        <p:spPr>
          <a:xfrm>
            <a:off x="-16145" y="-26006"/>
            <a:ext cx="12192000" cy="6858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身份证号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99"/>
          <a:stretch>
            <a:fillRect/>
          </a:stretch>
        </p:blipFill>
        <p:spPr>
          <a:xfrm>
            <a:off x="1666387" y="631238"/>
            <a:ext cx="8424415" cy="6247693"/>
          </a:xfrm>
          <a:prstGeom prst="rect">
            <a:avLst/>
          </a:prstGeom>
        </p:spPr>
      </p:pic>
      <p:pic>
        <p:nvPicPr>
          <p:cNvPr id="3" name="银行卡号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55"/>
          <a:stretch>
            <a:fillRect/>
          </a:stretch>
        </p:blipFill>
        <p:spPr>
          <a:xfrm>
            <a:off x="1659736" y="612576"/>
            <a:ext cx="8424415" cy="6230176"/>
          </a:xfrm>
          <a:prstGeom prst="rect">
            <a:avLst/>
          </a:prstGeom>
        </p:spPr>
      </p:pic>
      <p:pic>
        <p:nvPicPr>
          <p:cNvPr id="5" name="文字信息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95"/>
          <a:stretch>
            <a:fillRect/>
          </a:stretch>
        </p:blipFill>
        <p:spPr>
          <a:xfrm>
            <a:off x="1666386" y="623765"/>
            <a:ext cx="8424415" cy="6234235"/>
          </a:xfrm>
          <a:prstGeom prst="rect">
            <a:avLst/>
          </a:prstGeom>
        </p:spPr>
      </p:pic>
      <p:pic>
        <p:nvPicPr>
          <p:cNvPr id="6" name="拨付单号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782"/>
          <a:stretch>
            <a:fillRect/>
          </a:stretch>
        </p:blipFill>
        <p:spPr>
          <a:xfrm>
            <a:off x="1641999" y="623276"/>
            <a:ext cx="8442057" cy="6255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55"/>
          <a:stretch>
            <a:fillRect/>
          </a:stretch>
        </p:blipFill>
        <p:spPr bwMode="auto">
          <a:xfrm>
            <a:off x="1345182" y="1250634"/>
            <a:ext cx="9277578" cy="5013006"/>
          </a:xfrm>
          <a:prstGeom prst="rect">
            <a:avLst/>
          </a:prstGeom>
          <a:ln>
            <a:noFill/>
          </a:ln>
          <a:effectLst>
            <a:outerShdw blurRad="177800" dist="38100" dir="2700000" sx="101000" sy="101000" algn="tl" rotWithShape="0">
              <a:srgbClr val="737DFF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5182" y="1250634"/>
            <a:ext cx="9343452" cy="5013006"/>
          </a:xfrm>
          <a:prstGeom prst="rect">
            <a:avLst/>
          </a:prstGeom>
          <a:ln>
            <a:noFill/>
          </a:ln>
          <a:effectLst>
            <a:outerShdw blurRad="177800" dist="38100" dir="2700000" sx="101000" sy="101000" algn="tl" rotWithShape="0">
              <a:srgbClr val="737DFF">
                <a:alpha val="1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标题 1"/>
          <p:cNvSpPr txBox="1"/>
          <p:nvPr/>
        </p:nvSpPr>
        <p:spPr bwMode="auto">
          <a:xfrm>
            <a:off x="1134742" y="254502"/>
            <a:ext cx="7261661" cy="59751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838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/>
              </a:rPr>
              <a:t>搜索服务智能化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350970" y="1250634"/>
            <a:ext cx="9347185" cy="5065917"/>
            <a:chOff x="1345182" y="1197724"/>
            <a:chExt cx="9347185" cy="5065917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9"/>
            <a:stretch>
              <a:fillRect/>
            </a:stretch>
          </p:blipFill>
          <p:spPr>
            <a:xfrm>
              <a:off x="1360491" y="1197724"/>
              <a:ext cx="9328143" cy="3916432"/>
            </a:xfrm>
            <a:prstGeom prst="rect">
              <a:avLst/>
            </a:prstGeom>
            <a:ln>
              <a:noFill/>
            </a:ln>
            <a:effectLst>
              <a:outerShdw blurRad="177800" dist="38100" dir="2700000" sx="101000" sy="101000" algn="tl" rotWithShape="0">
                <a:srgbClr val="737DFF">
                  <a:alpha val="10000"/>
                </a:srgbClr>
              </a:outerShdw>
            </a:effectLst>
          </p:spPr>
        </p:pic>
        <p:grpSp>
          <p:nvGrpSpPr>
            <p:cNvPr id="4" name="组合 3"/>
            <p:cNvGrpSpPr/>
            <p:nvPr/>
          </p:nvGrpSpPr>
          <p:grpSpPr>
            <a:xfrm>
              <a:off x="1345182" y="5105401"/>
              <a:ext cx="9347185" cy="1158240"/>
              <a:chOff x="1345182" y="5105401"/>
              <a:chExt cx="9347185" cy="1158240"/>
            </a:xfrm>
          </p:grpSpPr>
          <p:sp>
            <p:nvSpPr>
              <p:cNvPr id="2" name="矩形 1"/>
              <p:cNvSpPr/>
              <p:nvPr/>
            </p:nvSpPr>
            <p:spPr>
              <a:xfrm>
                <a:off x="1345182" y="5105401"/>
                <a:ext cx="9343452" cy="11582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1345183" y="5105401"/>
                <a:ext cx="245078" cy="1158240"/>
              </a:xfrm>
              <a:prstGeom prst="rect">
                <a:avLst/>
              </a:prstGeom>
              <a:solidFill>
                <a:srgbClr val="ECF0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0611185" y="5105401"/>
                <a:ext cx="81182" cy="1158240"/>
              </a:xfrm>
              <a:prstGeom prst="rect">
                <a:avLst/>
              </a:prstGeom>
              <a:solidFill>
                <a:srgbClr val="ECF0F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标题 1"/>
          <p:cNvSpPr txBox="1"/>
          <p:nvPr/>
        </p:nvSpPr>
        <p:spPr bwMode="auto">
          <a:xfrm>
            <a:off x="1134742" y="254502"/>
            <a:ext cx="7261661" cy="59751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838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</a:rPr>
              <a:t>开放平台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302" name="任意多边形 301"/>
          <p:cNvSpPr/>
          <p:nvPr/>
        </p:nvSpPr>
        <p:spPr bwMode="auto">
          <a:xfrm>
            <a:off x="0" y="4326536"/>
            <a:ext cx="12190883" cy="2540173"/>
          </a:xfrm>
          <a:custGeom>
            <a:avLst/>
            <a:gdLst>
              <a:gd name="connsiteX0" fmla="*/ 6853122 w 12190883"/>
              <a:gd name="connsiteY0" fmla="*/ 0 h 1556521"/>
              <a:gd name="connsiteX1" fmla="*/ 12190883 w 12190883"/>
              <a:gd name="connsiteY1" fmla="*/ 0 h 1556521"/>
              <a:gd name="connsiteX2" fmla="*/ 12189561 w 12190883"/>
              <a:gd name="connsiteY2" fmla="*/ 1544371 h 1556521"/>
              <a:gd name="connsiteX3" fmla="*/ 202142 w 12190883"/>
              <a:gd name="connsiteY3" fmla="*/ 1546776 h 1556521"/>
              <a:gd name="connsiteX4" fmla="*/ 0 w 12190883"/>
              <a:gd name="connsiteY4" fmla="*/ 1544371 h 1556521"/>
              <a:gd name="connsiteX5" fmla="*/ 0 w 12190883"/>
              <a:gd name="connsiteY5" fmla="*/ 1380896 h 1556521"/>
              <a:gd name="connsiteX6" fmla="*/ 1107033 w 12190883"/>
              <a:gd name="connsiteY6" fmla="*/ 1380896 h 1556521"/>
              <a:gd name="connsiteX7" fmla="*/ 1107033 w 12190883"/>
              <a:gd name="connsiteY7" fmla="*/ 1093249 h 1556521"/>
              <a:gd name="connsiteX8" fmla="*/ 2277465 w 12190883"/>
              <a:gd name="connsiteY8" fmla="*/ 1093249 h 1556521"/>
              <a:gd name="connsiteX9" fmla="*/ 2277465 w 12190883"/>
              <a:gd name="connsiteY9" fmla="*/ 839493 h 1556521"/>
              <a:gd name="connsiteX10" fmla="*/ 3478377 w 12190883"/>
              <a:gd name="connsiteY10" fmla="*/ 839493 h 1556521"/>
              <a:gd name="connsiteX11" fmla="*/ 3478377 w 12190883"/>
              <a:gd name="connsiteY11" fmla="*/ 534759 h 1556521"/>
              <a:gd name="connsiteX12" fmla="*/ 4513478 w 12190883"/>
              <a:gd name="connsiteY12" fmla="*/ 534759 h 1556521"/>
              <a:gd name="connsiteX13" fmla="*/ 4513478 w 12190883"/>
              <a:gd name="connsiteY13" fmla="*/ 298091 h 1556521"/>
              <a:gd name="connsiteX14" fmla="*/ 5704637 w 12190883"/>
              <a:gd name="connsiteY14" fmla="*/ 298091 h 1556521"/>
              <a:gd name="connsiteX15" fmla="*/ 5704637 w 12190883"/>
              <a:gd name="connsiteY15" fmla="*/ 21551 h 1556521"/>
              <a:gd name="connsiteX16" fmla="*/ 6853122 w 12190883"/>
              <a:gd name="connsiteY16" fmla="*/ 21551 h 1556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2190883" h="1556521">
                <a:moveTo>
                  <a:pt x="6853122" y="0"/>
                </a:moveTo>
                <a:lnTo>
                  <a:pt x="12190883" y="0"/>
                </a:lnTo>
                <a:lnTo>
                  <a:pt x="12189561" y="1544371"/>
                </a:lnTo>
                <a:cubicBezTo>
                  <a:pt x="8252955" y="1544371"/>
                  <a:pt x="2410127" y="1570029"/>
                  <a:pt x="202142" y="1546776"/>
                </a:cubicBezTo>
                <a:lnTo>
                  <a:pt x="0" y="1544371"/>
                </a:lnTo>
                <a:lnTo>
                  <a:pt x="0" y="1380896"/>
                </a:lnTo>
                <a:lnTo>
                  <a:pt x="1107033" y="1380896"/>
                </a:lnTo>
                <a:lnTo>
                  <a:pt x="1107033" y="1093249"/>
                </a:lnTo>
                <a:lnTo>
                  <a:pt x="2277465" y="1093249"/>
                </a:lnTo>
                <a:lnTo>
                  <a:pt x="2277465" y="839493"/>
                </a:lnTo>
                <a:lnTo>
                  <a:pt x="3478377" y="839493"/>
                </a:lnTo>
                <a:lnTo>
                  <a:pt x="3478377" y="534759"/>
                </a:lnTo>
                <a:lnTo>
                  <a:pt x="4513478" y="534759"/>
                </a:lnTo>
                <a:lnTo>
                  <a:pt x="4513478" y="298091"/>
                </a:lnTo>
                <a:lnTo>
                  <a:pt x="5704637" y="298091"/>
                </a:lnTo>
                <a:lnTo>
                  <a:pt x="5704637" y="21551"/>
                </a:lnTo>
                <a:lnTo>
                  <a:pt x="6853122" y="21551"/>
                </a:lnTo>
                <a:close/>
              </a:path>
            </a:pathLst>
          </a:custGeom>
          <a:gradFill>
            <a:gsLst>
              <a:gs pos="52000">
                <a:srgbClr val="5591FF"/>
              </a:gs>
              <a:gs pos="6000">
                <a:srgbClr val="5F7EF7"/>
              </a:gs>
              <a:gs pos="97000">
                <a:srgbClr val="518AF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grpSp>
        <p:nvGrpSpPr>
          <p:cNvPr id="313" name="组合 312"/>
          <p:cNvGrpSpPr/>
          <p:nvPr/>
        </p:nvGrpSpPr>
        <p:grpSpPr>
          <a:xfrm>
            <a:off x="6673938" y="1382263"/>
            <a:ext cx="1380860" cy="1380755"/>
            <a:chOff x="4289691" y="1959769"/>
            <a:chExt cx="1368159" cy="1368055"/>
          </a:xfrm>
        </p:grpSpPr>
        <p:sp>
          <p:nvSpPr>
            <p:cNvPr id="314" name="圆角矩形 313"/>
            <p:cNvSpPr/>
            <p:nvPr/>
          </p:nvSpPr>
          <p:spPr>
            <a:xfrm>
              <a:off x="4289795" y="1959769"/>
              <a:ext cx="1368055" cy="1368055"/>
            </a:xfrm>
            <a:prstGeom prst="roundRect">
              <a:avLst>
                <a:gd name="adj" fmla="val 4135"/>
              </a:avLst>
            </a:prstGeom>
            <a:solidFill>
              <a:srgbClr val="56E5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5" name="圆角矩形 314"/>
            <p:cNvSpPr/>
            <p:nvPr/>
          </p:nvSpPr>
          <p:spPr>
            <a:xfrm>
              <a:off x="4289691" y="1959769"/>
              <a:ext cx="1249583" cy="1368055"/>
            </a:xfrm>
            <a:prstGeom prst="roundRect">
              <a:avLst>
                <a:gd name="adj" fmla="val 7718"/>
              </a:avLst>
            </a:prstGeom>
            <a:solidFill>
              <a:srgbClr val="67E8E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10" name="组合 309"/>
          <p:cNvGrpSpPr/>
          <p:nvPr/>
        </p:nvGrpSpPr>
        <p:grpSpPr>
          <a:xfrm>
            <a:off x="6324006" y="2739207"/>
            <a:ext cx="1631703" cy="1631580"/>
            <a:chOff x="4289692" y="1959769"/>
            <a:chExt cx="1368158" cy="1368055"/>
          </a:xfrm>
        </p:grpSpPr>
        <p:sp>
          <p:nvSpPr>
            <p:cNvPr id="311" name="圆角矩形 310"/>
            <p:cNvSpPr/>
            <p:nvPr/>
          </p:nvSpPr>
          <p:spPr>
            <a:xfrm>
              <a:off x="4289795" y="1959769"/>
              <a:ext cx="1368055" cy="1368055"/>
            </a:xfrm>
            <a:prstGeom prst="roundRect">
              <a:avLst>
                <a:gd name="adj" fmla="val 4135"/>
              </a:avLst>
            </a:prstGeom>
            <a:solidFill>
              <a:srgbClr val="45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2" name="圆角矩形 311"/>
            <p:cNvSpPr/>
            <p:nvPr/>
          </p:nvSpPr>
          <p:spPr>
            <a:xfrm>
              <a:off x="4289692" y="1959769"/>
              <a:ext cx="1193299" cy="1368055"/>
            </a:xfrm>
            <a:prstGeom prst="roundRect">
              <a:avLst>
                <a:gd name="adj" fmla="val 7718"/>
              </a:avLst>
            </a:prstGeom>
            <a:solidFill>
              <a:srgbClr val="58A3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31" name="组合 330"/>
          <p:cNvGrpSpPr/>
          <p:nvPr/>
        </p:nvGrpSpPr>
        <p:grpSpPr>
          <a:xfrm>
            <a:off x="7848346" y="2106029"/>
            <a:ext cx="2286929" cy="2286757"/>
            <a:chOff x="4289692" y="1959769"/>
            <a:chExt cx="1368158" cy="1368055"/>
          </a:xfrm>
        </p:grpSpPr>
        <p:sp>
          <p:nvSpPr>
            <p:cNvPr id="332" name="圆角矩形 331"/>
            <p:cNvSpPr/>
            <p:nvPr/>
          </p:nvSpPr>
          <p:spPr>
            <a:xfrm>
              <a:off x="4289795" y="1959769"/>
              <a:ext cx="1368055" cy="1368055"/>
            </a:xfrm>
            <a:prstGeom prst="roundRect">
              <a:avLst>
                <a:gd name="adj" fmla="val 6920"/>
              </a:avLst>
            </a:prstGeom>
            <a:solidFill>
              <a:srgbClr val="57AB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3" name="圆角矩形 332"/>
            <p:cNvSpPr/>
            <p:nvPr/>
          </p:nvSpPr>
          <p:spPr>
            <a:xfrm>
              <a:off x="4289692" y="1959769"/>
              <a:ext cx="1246691" cy="1368055"/>
            </a:xfrm>
            <a:prstGeom prst="roundRect">
              <a:avLst>
                <a:gd name="adj" fmla="val 5926"/>
              </a:avLst>
            </a:prstGeom>
            <a:solidFill>
              <a:srgbClr val="85C3F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34" name="组合 333"/>
          <p:cNvGrpSpPr/>
          <p:nvPr/>
        </p:nvGrpSpPr>
        <p:grpSpPr>
          <a:xfrm>
            <a:off x="9948089" y="3070085"/>
            <a:ext cx="1311630" cy="1311530"/>
            <a:chOff x="4289691" y="1959769"/>
            <a:chExt cx="1368159" cy="1368055"/>
          </a:xfrm>
        </p:grpSpPr>
        <p:sp>
          <p:nvSpPr>
            <p:cNvPr id="335" name="圆角矩形 334"/>
            <p:cNvSpPr/>
            <p:nvPr/>
          </p:nvSpPr>
          <p:spPr>
            <a:xfrm>
              <a:off x="4289795" y="1959769"/>
              <a:ext cx="1368055" cy="1368055"/>
            </a:xfrm>
            <a:prstGeom prst="roundRect">
              <a:avLst>
                <a:gd name="adj" fmla="val 4135"/>
              </a:avLst>
            </a:prstGeom>
            <a:solidFill>
              <a:srgbClr val="45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6" name="圆角矩形 335"/>
            <p:cNvSpPr/>
            <p:nvPr/>
          </p:nvSpPr>
          <p:spPr>
            <a:xfrm>
              <a:off x="4289691" y="1959769"/>
              <a:ext cx="1280206" cy="1368055"/>
            </a:xfrm>
            <a:prstGeom prst="roundRect">
              <a:avLst>
                <a:gd name="adj" fmla="val 7718"/>
              </a:avLst>
            </a:prstGeom>
            <a:solidFill>
              <a:srgbClr val="58A3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37" name="矩形 336"/>
          <p:cNvSpPr/>
          <p:nvPr/>
        </p:nvSpPr>
        <p:spPr>
          <a:xfrm>
            <a:off x="8194142" y="3469763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b="1" kern="0" dirty="0">
                <a:solidFill>
                  <a:schemeClr val="bg1"/>
                </a:solidFill>
                <a:latin typeface="+mj-ea"/>
                <a:ea typeface="+mj-ea"/>
              </a:rPr>
              <a:t>惠民惠农</a:t>
            </a:r>
            <a:endParaRPr lang="zh-CN" altLang="en-US" sz="2400" b="1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8" name="矩形 337"/>
          <p:cNvSpPr/>
          <p:nvPr/>
        </p:nvSpPr>
        <p:spPr>
          <a:xfrm>
            <a:off x="6482836" y="3638431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kern="0" dirty="0" smtClean="0">
                <a:solidFill>
                  <a:schemeClr val="bg1"/>
                </a:solidFill>
                <a:latin typeface="+mj-ea"/>
                <a:ea typeface="+mj-ea"/>
              </a:rPr>
              <a:t>社银平台</a:t>
            </a:r>
            <a:endParaRPr lang="zh-CN" altLang="en-US" sz="2000" b="1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39" name="矩形 338"/>
          <p:cNvSpPr/>
          <p:nvPr/>
        </p:nvSpPr>
        <p:spPr>
          <a:xfrm>
            <a:off x="6794756" y="2186303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kern="0" dirty="0" smtClean="0">
                <a:solidFill>
                  <a:schemeClr val="bg1"/>
                </a:solidFill>
                <a:latin typeface="+mj-ea"/>
                <a:ea typeface="+mj-ea"/>
              </a:rPr>
              <a:t>档案系统</a:t>
            </a:r>
            <a:endParaRPr lang="zh-CN" altLang="en-US" b="1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0" name="矩形 339"/>
          <p:cNvSpPr/>
          <p:nvPr/>
        </p:nvSpPr>
        <p:spPr>
          <a:xfrm>
            <a:off x="10144349" y="3700596"/>
            <a:ext cx="9541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000" b="1" kern="0" dirty="0" smtClean="0">
                <a:solidFill>
                  <a:schemeClr val="bg1"/>
                </a:solidFill>
                <a:latin typeface="+mj-ea"/>
                <a:ea typeface="+mj-ea"/>
              </a:rPr>
              <a:t>持卡库</a:t>
            </a:r>
            <a:endParaRPr lang="zh-CN" altLang="en-US" sz="2000" b="1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65" name="组合 364"/>
          <p:cNvGrpSpPr/>
          <p:nvPr/>
        </p:nvGrpSpPr>
        <p:grpSpPr>
          <a:xfrm rot="1157735">
            <a:off x="1103710" y="5405675"/>
            <a:ext cx="632720" cy="632672"/>
            <a:chOff x="4289692" y="1959769"/>
            <a:chExt cx="1368158" cy="1368055"/>
          </a:xfrm>
        </p:grpSpPr>
        <p:sp>
          <p:nvSpPr>
            <p:cNvPr id="367" name="圆角矩形 366"/>
            <p:cNvSpPr/>
            <p:nvPr/>
          </p:nvSpPr>
          <p:spPr>
            <a:xfrm>
              <a:off x="4289795" y="1959769"/>
              <a:ext cx="1368055" cy="1368055"/>
            </a:xfrm>
            <a:prstGeom prst="roundRect">
              <a:avLst>
                <a:gd name="adj" fmla="val 4135"/>
              </a:avLst>
            </a:prstGeom>
            <a:solidFill>
              <a:srgbClr val="45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8" name="圆角矩形 367"/>
            <p:cNvSpPr/>
            <p:nvPr/>
          </p:nvSpPr>
          <p:spPr>
            <a:xfrm>
              <a:off x="4289692" y="1959769"/>
              <a:ext cx="1063357" cy="1368055"/>
            </a:xfrm>
            <a:prstGeom prst="roundRect">
              <a:avLst>
                <a:gd name="adj" fmla="val 7718"/>
              </a:avLst>
            </a:prstGeom>
            <a:solidFill>
              <a:srgbClr val="58A3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369" name="组合 368"/>
          <p:cNvGrpSpPr/>
          <p:nvPr/>
        </p:nvGrpSpPr>
        <p:grpSpPr>
          <a:xfrm rot="1157735">
            <a:off x="494201" y="6235460"/>
            <a:ext cx="294620" cy="294598"/>
            <a:chOff x="4289692" y="1959769"/>
            <a:chExt cx="1368158" cy="1368055"/>
          </a:xfrm>
        </p:grpSpPr>
        <p:sp>
          <p:nvSpPr>
            <p:cNvPr id="370" name="圆角矩形 369"/>
            <p:cNvSpPr/>
            <p:nvPr/>
          </p:nvSpPr>
          <p:spPr>
            <a:xfrm>
              <a:off x="4289795" y="1959769"/>
              <a:ext cx="1368055" cy="1368055"/>
            </a:xfrm>
            <a:prstGeom prst="roundRect">
              <a:avLst>
                <a:gd name="adj" fmla="val 4135"/>
              </a:avLst>
            </a:prstGeom>
            <a:solidFill>
              <a:srgbClr val="45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1" name="圆角矩形 370"/>
            <p:cNvSpPr/>
            <p:nvPr/>
          </p:nvSpPr>
          <p:spPr>
            <a:xfrm>
              <a:off x="4289692" y="1959769"/>
              <a:ext cx="1063357" cy="1368055"/>
            </a:xfrm>
            <a:prstGeom prst="roundRect">
              <a:avLst>
                <a:gd name="adj" fmla="val 7718"/>
              </a:avLst>
            </a:prstGeom>
            <a:solidFill>
              <a:srgbClr val="58A3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73" name="任意多边形 372"/>
          <p:cNvSpPr/>
          <p:nvPr/>
        </p:nvSpPr>
        <p:spPr>
          <a:xfrm rot="16200000">
            <a:off x="8576587" y="4412423"/>
            <a:ext cx="525690" cy="1466349"/>
          </a:xfrm>
          <a:custGeom>
            <a:avLst/>
            <a:gdLst>
              <a:gd name="connsiteX0" fmla="*/ 0 w 1458410"/>
              <a:gd name="connsiteY0" fmla="*/ 0 h 393539"/>
              <a:gd name="connsiteX1" fmla="*/ 1331088 w 1458410"/>
              <a:gd name="connsiteY1" fmla="*/ 0 h 393539"/>
              <a:gd name="connsiteX2" fmla="*/ 1458410 w 1458410"/>
              <a:gd name="connsiteY2" fmla="*/ 196770 h 393539"/>
              <a:gd name="connsiteX3" fmla="*/ 1331088 w 1458410"/>
              <a:gd name="connsiteY3" fmla="*/ 393539 h 393539"/>
              <a:gd name="connsiteX4" fmla="*/ 0 w 1458410"/>
              <a:gd name="connsiteY4" fmla="*/ 393539 h 393539"/>
              <a:gd name="connsiteX5" fmla="*/ 0 w 1458410"/>
              <a:gd name="connsiteY5" fmla="*/ 393538 h 393539"/>
              <a:gd name="connsiteX6" fmla="*/ 127321 w 1458410"/>
              <a:gd name="connsiteY6" fmla="*/ 196770 h 393539"/>
              <a:gd name="connsiteX7" fmla="*/ 0 w 1458410"/>
              <a:gd name="connsiteY7" fmla="*/ 2 h 393539"/>
              <a:gd name="connsiteX0-1" fmla="*/ 0 w 1399837"/>
              <a:gd name="connsiteY0-2" fmla="*/ 0 h 393539"/>
              <a:gd name="connsiteX1-3" fmla="*/ 1331088 w 1399837"/>
              <a:gd name="connsiteY1-4" fmla="*/ 0 h 393539"/>
              <a:gd name="connsiteX2-5" fmla="*/ 1399837 w 1399837"/>
              <a:gd name="connsiteY2-6" fmla="*/ 204146 h 393539"/>
              <a:gd name="connsiteX3-7" fmla="*/ 1331088 w 1399837"/>
              <a:gd name="connsiteY3-8" fmla="*/ 393539 h 393539"/>
              <a:gd name="connsiteX4-9" fmla="*/ 0 w 1399837"/>
              <a:gd name="connsiteY4-10" fmla="*/ 393539 h 393539"/>
              <a:gd name="connsiteX5-11" fmla="*/ 0 w 1399837"/>
              <a:gd name="connsiteY5-12" fmla="*/ 393538 h 393539"/>
              <a:gd name="connsiteX6-13" fmla="*/ 127321 w 1399837"/>
              <a:gd name="connsiteY6-14" fmla="*/ 196770 h 393539"/>
              <a:gd name="connsiteX7-15" fmla="*/ 0 w 1399837"/>
              <a:gd name="connsiteY7-16" fmla="*/ 2 h 393539"/>
              <a:gd name="connsiteX8" fmla="*/ 0 w 1399837"/>
              <a:gd name="connsiteY8" fmla="*/ 0 h 393539"/>
              <a:gd name="connsiteX0-17" fmla="*/ 0 w 1399837"/>
              <a:gd name="connsiteY0-18" fmla="*/ 0 h 393539"/>
              <a:gd name="connsiteX1-19" fmla="*/ 1331088 w 1399837"/>
              <a:gd name="connsiteY1-20" fmla="*/ 0 h 393539"/>
              <a:gd name="connsiteX2-21" fmla="*/ 1399837 w 1399837"/>
              <a:gd name="connsiteY2-22" fmla="*/ 204146 h 393539"/>
              <a:gd name="connsiteX3-23" fmla="*/ 1331088 w 1399837"/>
              <a:gd name="connsiteY3-24" fmla="*/ 393539 h 393539"/>
              <a:gd name="connsiteX4-25" fmla="*/ 0 w 1399837"/>
              <a:gd name="connsiteY4-26" fmla="*/ 393539 h 393539"/>
              <a:gd name="connsiteX5-27" fmla="*/ 0 w 1399837"/>
              <a:gd name="connsiteY5-28" fmla="*/ 393538 h 393539"/>
              <a:gd name="connsiteX6-29" fmla="*/ 72653 w 1399837"/>
              <a:gd name="connsiteY6-30" fmla="*/ 196770 h 393539"/>
              <a:gd name="connsiteX7-31" fmla="*/ 0 w 1399837"/>
              <a:gd name="connsiteY7-32" fmla="*/ 2 h 393539"/>
              <a:gd name="connsiteX8-33" fmla="*/ 0 w 1399837"/>
              <a:gd name="connsiteY8-34" fmla="*/ 0 h 393539"/>
              <a:gd name="connsiteX0-35" fmla="*/ 0 w 1656436"/>
              <a:gd name="connsiteY0-36" fmla="*/ 0 h 393539"/>
              <a:gd name="connsiteX1-37" fmla="*/ 1331088 w 1656436"/>
              <a:gd name="connsiteY1-38" fmla="*/ 0 h 393539"/>
              <a:gd name="connsiteX2-39" fmla="*/ 1656436 w 1656436"/>
              <a:gd name="connsiteY2-40" fmla="*/ 204146 h 393539"/>
              <a:gd name="connsiteX3-41" fmla="*/ 1331088 w 1656436"/>
              <a:gd name="connsiteY3-42" fmla="*/ 393539 h 393539"/>
              <a:gd name="connsiteX4-43" fmla="*/ 0 w 1656436"/>
              <a:gd name="connsiteY4-44" fmla="*/ 393539 h 393539"/>
              <a:gd name="connsiteX5-45" fmla="*/ 0 w 1656436"/>
              <a:gd name="connsiteY5-46" fmla="*/ 393538 h 393539"/>
              <a:gd name="connsiteX6-47" fmla="*/ 72653 w 1656436"/>
              <a:gd name="connsiteY6-48" fmla="*/ 196770 h 393539"/>
              <a:gd name="connsiteX7-49" fmla="*/ 0 w 1656436"/>
              <a:gd name="connsiteY7-50" fmla="*/ 2 h 393539"/>
              <a:gd name="connsiteX8-51" fmla="*/ 0 w 1656436"/>
              <a:gd name="connsiteY8-52" fmla="*/ 0 h 3935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1656436" h="393539">
                <a:moveTo>
                  <a:pt x="0" y="0"/>
                </a:moveTo>
                <a:lnTo>
                  <a:pt x="1331088" y="0"/>
                </a:lnTo>
                <a:lnTo>
                  <a:pt x="1656436" y="204146"/>
                </a:lnTo>
                <a:lnTo>
                  <a:pt x="1331088" y="393539"/>
                </a:lnTo>
                <a:lnTo>
                  <a:pt x="0" y="393539"/>
                </a:lnTo>
                <a:lnTo>
                  <a:pt x="0" y="393538"/>
                </a:lnTo>
                <a:lnTo>
                  <a:pt x="72653" y="19677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" dist="25400" dir="5400000" algn="ctr" rotWithShape="0">
              <a:srgbClr val="00C1E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4" name="标题 1"/>
          <p:cNvSpPr txBox="1"/>
          <p:nvPr/>
        </p:nvSpPr>
        <p:spPr bwMode="auto">
          <a:xfrm>
            <a:off x="7319670" y="4752015"/>
            <a:ext cx="3053790" cy="59751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838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800" b="1" kern="0" dirty="0" smtClean="0">
                <a:solidFill>
                  <a:srgbClr val="737DFF"/>
                </a:solidFill>
                <a:latin typeface="微软雅黑" panose="020B0503020204020204" pitchFamily="34" charset="-122"/>
                <a:ea typeface="微软雅黑"/>
              </a:rPr>
              <a:t>已接入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rgbClr val="737DFF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</a:endParaRPr>
          </a:p>
        </p:txBody>
      </p:sp>
      <p:grpSp>
        <p:nvGrpSpPr>
          <p:cNvPr id="375" name="组合 374"/>
          <p:cNvGrpSpPr/>
          <p:nvPr/>
        </p:nvGrpSpPr>
        <p:grpSpPr>
          <a:xfrm rot="1424660">
            <a:off x="-2885581" y="847682"/>
            <a:ext cx="5132988" cy="3704587"/>
            <a:chOff x="2586727" y="2012283"/>
            <a:chExt cx="5132988" cy="3704587"/>
          </a:xfrm>
        </p:grpSpPr>
        <p:sp>
          <p:nvSpPr>
            <p:cNvPr id="376" name="iś1îḋê"/>
            <p:cNvSpPr/>
            <p:nvPr/>
          </p:nvSpPr>
          <p:spPr bwMode="auto">
            <a:xfrm rot="11693971">
              <a:off x="3570760" y="3622810"/>
              <a:ext cx="3347487" cy="2094060"/>
            </a:xfrm>
            <a:custGeom>
              <a:avLst/>
              <a:gdLst>
                <a:gd name="T0" fmla="*/ 459 w 872"/>
                <a:gd name="T1" fmla="*/ 962 h 970"/>
                <a:gd name="T2" fmla="*/ 845 w 872"/>
                <a:gd name="T3" fmla="*/ 496 h 970"/>
                <a:gd name="T4" fmla="*/ 630 w 872"/>
                <a:gd name="T5" fmla="*/ 718 h 970"/>
                <a:gd name="T6" fmla="*/ 872 w 872"/>
                <a:gd name="T7" fmla="*/ 512 h 970"/>
                <a:gd name="T8" fmla="*/ 586 w 872"/>
                <a:gd name="T9" fmla="*/ 801 h 970"/>
                <a:gd name="T10" fmla="*/ 597 w 872"/>
                <a:gd name="T11" fmla="*/ 791 h 970"/>
                <a:gd name="T12" fmla="*/ 872 w 872"/>
                <a:gd name="T13" fmla="*/ 523 h 970"/>
                <a:gd name="T14" fmla="*/ 678 w 872"/>
                <a:gd name="T15" fmla="*/ 737 h 970"/>
                <a:gd name="T16" fmla="*/ 527 w 872"/>
                <a:gd name="T17" fmla="*/ 893 h 970"/>
                <a:gd name="T18" fmla="*/ 639 w 872"/>
                <a:gd name="T19" fmla="*/ 783 h 970"/>
                <a:gd name="T20" fmla="*/ 781 w 872"/>
                <a:gd name="T21" fmla="*/ 651 h 970"/>
                <a:gd name="T22" fmla="*/ 872 w 872"/>
                <a:gd name="T23" fmla="*/ 570 h 970"/>
                <a:gd name="T24" fmla="*/ 741 w 872"/>
                <a:gd name="T25" fmla="*/ 126 h 970"/>
                <a:gd name="T26" fmla="*/ 381 w 872"/>
                <a:gd name="T27" fmla="*/ 487 h 970"/>
                <a:gd name="T28" fmla="*/ 144 w 872"/>
                <a:gd name="T29" fmla="*/ 735 h 970"/>
                <a:gd name="T30" fmla="*/ 154 w 872"/>
                <a:gd name="T31" fmla="*/ 745 h 970"/>
                <a:gd name="T32" fmla="*/ 297 w 872"/>
                <a:gd name="T33" fmla="*/ 618 h 970"/>
                <a:gd name="T34" fmla="*/ 617 w 872"/>
                <a:gd name="T35" fmla="*/ 305 h 970"/>
                <a:gd name="T36" fmla="*/ 592 w 872"/>
                <a:gd name="T37" fmla="*/ 338 h 970"/>
                <a:gd name="T38" fmla="*/ 587 w 872"/>
                <a:gd name="T39" fmla="*/ 348 h 970"/>
                <a:gd name="T40" fmla="*/ 495 w 872"/>
                <a:gd name="T41" fmla="*/ 442 h 970"/>
                <a:gd name="T42" fmla="*/ 422 w 872"/>
                <a:gd name="T43" fmla="*/ 520 h 970"/>
                <a:gd name="T44" fmla="*/ 324 w 872"/>
                <a:gd name="T45" fmla="*/ 627 h 970"/>
                <a:gd name="T46" fmla="*/ 404 w 872"/>
                <a:gd name="T47" fmla="*/ 553 h 970"/>
                <a:gd name="T48" fmla="*/ 547 w 872"/>
                <a:gd name="T49" fmla="*/ 412 h 970"/>
                <a:gd name="T50" fmla="*/ 644 w 872"/>
                <a:gd name="T51" fmla="*/ 318 h 970"/>
                <a:gd name="T52" fmla="*/ 411 w 872"/>
                <a:gd name="T53" fmla="*/ 562 h 970"/>
                <a:gd name="T54" fmla="*/ 207 w 872"/>
                <a:gd name="T55" fmla="*/ 775 h 970"/>
                <a:gd name="T56" fmla="*/ 355 w 872"/>
                <a:gd name="T57" fmla="*/ 641 h 970"/>
                <a:gd name="T58" fmla="*/ 566 w 872"/>
                <a:gd name="T59" fmla="*/ 435 h 970"/>
                <a:gd name="T60" fmla="*/ 860 w 872"/>
                <a:gd name="T61" fmla="*/ 143 h 970"/>
                <a:gd name="T62" fmla="*/ 851 w 872"/>
                <a:gd name="T63" fmla="*/ 155 h 970"/>
                <a:gd name="T64" fmla="*/ 691 w 872"/>
                <a:gd name="T65" fmla="*/ 323 h 970"/>
                <a:gd name="T66" fmla="*/ 423 w 872"/>
                <a:gd name="T67" fmla="*/ 593 h 970"/>
                <a:gd name="T68" fmla="*/ 279 w 872"/>
                <a:gd name="T69" fmla="*/ 750 h 970"/>
                <a:gd name="T70" fmla="*/ 152 w 872"/>
                <a:gd name="T71" fmla="*/ 889 h 970"/>
                <a:gd name="T72" fmla="*/ 96 w 872"/>
                <a:gd name="T73" fmla="*/ 959 h 970"/>
                <a:gd name="T74" fmla="*/ 218 w 872"/>
                <a:gd name="T75" fmla="*/ 852 h 970"/>
                <a:gd name="T76" fmla="*/ 462 w 872"/>
                <a:gd name="T77" fmla="*/ 616 h 970"/>
                <a:gd name="T78" fmla="*/ 241 w 872"/>
                <a:gd name="T79" fmla="*/ 845 h 970"/>
                <a:gd name="T80" fmla="*/ 132 w 872"/>
                <a:gd name="T81" fmla="*/ 970 h 970"/>
                <a:gd name="T82" fmla="*/ 354 w 872"/>
                <a:gd name="T83" fmla="*/ 763 h 970"/>
                <a:gd name="T84" fmla="*/ 171 w 872"/>
                <a:gd name="T85" fmla="*/ 961 h 970"/>
                <a:gd name="T86" fmla="*/ 480 w 872"/>
                <a:gd name="T87" fmla="*/ 668 h 970"/>
                <a:gd name="T88" fmla="*/ 466 w 872"/>
                <a:gd name="T89" fmla="*/ 692 h 970"/>
                <a:gd name="T90" fmla="*/ 472 w 872"/>
                <a:gd name="T91" fmla="*/ 698 h 970"/>
                <a:gd name="T92" fmla="*/ 311 w 872"/>
                <a:gd name="T93" fmla="*/ 872 h 970"/>
                <a:gd name="T94" fmla="*/ 393 w 872"/>
                <a:gd name="T95" fmla="*/ 815 h 970"/>
                <a:gd name="T96" fmla="*/ 372 w 872"/>
                <a:gd name="T97" fmla="*/ 843 h 970"/>
                <a:gd name="T98" fmla="*/ 809 w 872"/>
                <a:gd name="T99" fmla="*/ 414 h 970"/>
                <a:gd name="T100" fmla="*/ 664 w 872"/>
                <a:gd name="T101" fmla="*/ 589 h 970"/>
                <a:gd name="T102" fmla="*/ 731 w 872"/>
                <a:gd name="T103" fmla="*/ 529 h 970"/>
                <a:gd name="T104" fmla="*/ 718 w 872"/>
                <a:gd name="T105" fmla="*/ 547 h 970"/>
                <a:gd name="T106" fmla="*/ 727 w 872"/>
                <a:gd name="T107" fmla="*/ 556 h 970"/>
                <a:gd name="T108" fmla="*/ 638 w 872"/>
                <a:gd name="T109" fmla="*/ 651 h 970"/>
                <a:gd name="T110" fmla="*/ 641 w 872"/>
                <a:gd name="T111" fmla="*/ 654 h 970"/>
                <a:gd name="T112" fmla="*/ 554 w 872"/>
                <a:gd name="T113" fmla="*/ 744 h 970"/>
                <a:gd name="T114" fmla="*/ 672 w 872"/>
                <a:gd name="T115" fmla="*/ 630 h 970"/>
                <a:gd name="T116" fmla="*/ 872 w 872"/>
                <a:gd name="T117" fmla="*/ 442 h 970"/>
                <a:gd name="T118" fmla="*/ 802 w 872"/>
                <a:gd name="T119" fmla="*/ 530 h 970"/>
                <a:gd name="T120" fmla="*/ 872 w 872"/>
                <a:gd name="T121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72" h="970">
                  <a:moveTo>
                    <a:pt x="493" y="927"/>
                  </a:moveTo>
                  <a:cubicBezTo>
                    <a:pt x="485" y="936"/>
                    <a:pt x="476" y="945"/>
                    <a:pt x="468" y="953"/>
                  </a:cubicBezTo>
                  <a:cubicBezTo>
                    <a:pt x="466" y="955"/>
                    <a:pt x="464" y="956"/>
                    <a:pt x="463" y="958"/>
                  </a:cubicBezTo>
                  <a:cubicBezTo>
                    <a:pt x="462" y="959"/>
                    <a:pt x="460" y="961"/>
                    <a:pt x="459" y="962"/>
                  </a:cubicBezTo>
                  <a:cubicBezTo>
                    <a:pt x="461" y="960"/>
                    <a:pt x="463" y="958"/>
                    <a:pt x="465" y="956"/>
                  </a:cubicBezTo>
                  <a:cubicBezTo>
                    <a:pt x="474" y="947"/>
                    <a:pt x="484" y="937"/>
                    <a:pt x="493" y="927"/>
                  </a:cubicBezTo>
                  <a:moveTo>
                    <a:pt x="872" y="470"/>
                  </a:moveTo>
                  <a:cubicBezTo>
                    <a:pt x="864" y="478"/>
                    <a:pt x="855" y="486"/>
                    <a:pt x="845" y="496"/>
                  </a:cubicBezTo>
                  <a:cubicBezTo>
                    <a:pt x="839" y="501"/>
                    <a:pt x="834" y="506"/>
                    <a:pt x="828" y="512"/>
                  </a:cubicBezTo>
                  <a:cubicBezTo>
                    <a:pt x="812" y="529"/>
                    <a:pt x="790" y="553"/>
                    <a:pt x="764" y="580"/>
                  </a:cubicBezTo>
                  <a:cubicBezTo>
                    <a:pt x="736" y="610"/>
                    <a:pt x="702" y="645"/>
                    <a:pt x="665" y="682"/>
                  </a:cubicBezTo>
                  <a:cubicBezTo>
                    <a:pt x="654" y="694"/>
                    <a:pt x="642" y="706"/>
                    <a:pt x="630" y="718"/>
                  </a:cubicBezTo>
                  <a:cubicBezTo>
                    <a:pt x="655" y="693"/>
                    <a:pt x="680" y="669"/>
                    <a:pt x="704" y="645"/>
                  </a:cubicBezTo>
                  <a:cubicBezTo>
                    <a:pt x="736" y="614"/>
                    <a:pt x="767" y="583"/>
                    <a:pt x="797" y="553"/>
                  </a:cubicBezTo>
                  <a:cubicBezTo>
                    <a:pt x="823" y="528"/>
                    <a:pt x="848" y="504"/>
                    <a:pt x="872" y="481"/>
                  </a:cubicBezTo>
                  <a:cubicBezTo>
                    <a:pt x="872" y="512"/>
                    <a:pt x="872" y="512"/>
                    <a:pt x="872" y="512"/>
                  </a:cubicBezTo>
                  <a:cubicBezTo>
                    <a:pt x="854" y="531"/>
                    <a:pt x="834" y="551"/>
                    <a:pt x="815" y="571"/>
                  </a:cubicBezTo>
                  <a:cubicBezTo>
                    <a:pt x="785" y="601"/>
                    <a:pt x="754" y="632"/>
                    <a:pt x="723" y="664"/>
                  </a:cubicBezTo>
                  <a:cubicBezTo>
                    <a:pt x="692" y="695"/>
                    <a:pt x="660" y="727"/>
                    <a:pt x="628" y="759"/>
                  </a:cubicBezTo>
                  <a:cubicBezTo>
                    <a:pt x="614" y="773"/>
                    <a:pt x="600" y="787"/>
                    <a:pt x="586" y="801"/>
                  </a:cubicBezTo>
                  <a:cubicBezTo>
                    <a:pt x="588" y="799"/>
                    <a:pt x="590" y="798"/>
                    <a:pt x="592" y="796"/>
                  </a:cubicBezTo>
                  <a:cubicBezTo>
                    <a:pt x="595" y="793"/>
                    <a:pt x="597" y="790"/>
                    <a:pt x="600" y="788"/>
                  </a:cubicBezTo>
                  <a:cubicBezTo>
                    <a:pt x="598" y="790"/>
                    <a:pt x="597" y="791"/>
                    <a:pt x="595" y="793"/>
                  </a:cubicBezTo>
                  <a:cubicBezTo>
                    <a:pt x="596" y="792"/>
                    <a:pt x="596" y="792"/>
                    <a:pt x="597" y="791"/>
                  </a:cubicBezTo>
                  <a:cubicBezTo>
                    <a:pt x="620" y="769"/>
                    <a:pt x="642" y="746"/>
                    <a:pt x="665" y="724"/>
                  </a:cubicBezTo>
                  <a:cubicBezTo>
                    <a:pt x="687" y="702"/>
                    <a:pt x="709" y="680"/>
                    <a:pt x="730" y="659"/>
                  </a:cubicBezTo>
                  <a:cubicBezTo>
                    <a:pt x="773" y="618"/>
                    <a:pt x="813" y="579"/>
                    <a:pt x="848" y="546"/>
                  </a:cubicBezTo>
                  <a:cubicBezTo>
                    <a:pt x="856" y="538"/>
                    <a:pt x="864" y="530"/>
                    <a:pt x="872" y="523"/>
                  </a:cubicBezTo>
                  <a:cubicBezTo>
                    <a:pt x="872" y="537"/>
                    <a:pt x="872" y="537"/>
                    <a:pt x="872" y="537"/>
                  </a:cubicBezTo>
                  <a:cubicBezTo>
                    <a:pt x="867" y="543"/>
                    <a:pt x="862" y="548"/>
                    <a:pt x="856" y="554"/>
                  </a:cubicBezTo>
                  <a:cubicBezTo>
                    <a:pt x="823" y="589"/>
                    <a:pt x="784" y="629"/>
                    <a:pt x="743" y="672"/>
                  </a:cubicBezTo>
                  <a:cubicBezTo>
                    <a:pt x="722" y="693"/>
                    <a:pt x="700" y="715"/>
                    <a:pt x="678" y="737"/>
                  </a:cubicBezTo>
                  <a:cubicBezTo>
                    <a:pt x="656" y="760"/>
                    <a:pt x="634" y="782"/>
                    <a:pt x="611" y="805"/>
                  </a:cubicBezTo>
                  <a:cubicBezTo>
                    <a:pt x="610" y="806"/>
                    <a:pt x="610" y="806"/>
                    <a:pt x="609" y="807"/>
                  </a:cubicBezTo>
                  <a:cubicBezTo>
                    <a:pt x="601" y="815"/>
                    <a:pt x="591" y="827"/>
                    <a:pt x="578" y="840"/>
                  </a:cubicBezTo>
                  <a:cubicBezTo>
                    <a:pt x="564" y="855"/>
                    <a:pt x="546" y="874"/>
                    <a:pt x="527" y="893"/>
                  </a:cubicBezTo>
                  <a:cubicBezTo>
                    <a:pt x="520" y="901"/>
                    <a:pt x="512" y="909"/>
                    <a:pt x="504" y="917"/>
                  </a:cubicBezTo>
                  <a:cubicBezTo>
                    <a:pt x="518" y="903"/>
                    <a:pt x="532" y="889"/>
                    <a:pt x="546" y="874"/>
                  </a:cubicBezTo>
                  <a:cubicBezTo>
                    <a:pt x="562" y="859"/>
                    <a:pt x="577" y="843"/>
                    <a:pt x="593" y="828"/>
                  </a:cubicBezTo>
                  <a:cubicBezTo>
                    <a:pt x="608" y="812"/>
                    <a:pt x="624" y="797"/>
                    <a:pt x="639" y="783"/>
                  </a:cubicBezTo>
                  <a:cubicBezTo>
                    <a:pt x="668" y="754"/>
                    <a:pt x="696" y="727"/>
                    <a:pt x="721" y="704"/>
                  </a:cubicBezTo>
                  <a:cubicBezTo>
                    <a:pt x="745" y="681"/>
                    <a:pt x="765" y="662"/>
                    <a:pt x="779" y="649"/>
                  </a:cubicBezTo>
                  <a:cubicBezTo>
                    <a:pt x="794" y="636"/>
                    <a:pt x="802" y="628"/>
                    <a:pt x="802" y="628"/>
                  </a:cubicBezTo>
                  <a:cubicBezTo>
                    <a:pt x="802" y="628"/>
                    <a:pt x="794" y="636"/>
                    <a:pt x="781" y="651"/>
                  </a:cubicBezTo>
                  <a:cubicBezTo>
                    <a:pt x="778" y="654"/>
                    <a:pt x="774" y="658"/>
                    <a:pt x="770" y="663"/>
                  </a:cubicBezTo>
                  <a:cubicBezTo>
                    <a:pt x="784" y="650"/>
                    <a:pt x="797" y="637"/>
                    <a:pt x="810" y="625"/>
                  </a:cubicBezTo>
                  <a:cubicBezTo>
                    <a:pt x="834" y="602"/>
                    <a:pt x="855" y="582"/>
                    <a:pt x="872" y="566"/>
                  </a:cubicBezTo>
                  <a:cubicBezTo>
                    <a:pt x="872" y="570"/>
                    <a:pt x="872" y="570"/>
                    <a:pt x="872" y="570"/>
                  </a:cubicBezTo>
                  <a:cubicBezTo>
                    <a:pt x="872" y="570"/>
                    <a:pt x="872" y="570"/>
                    <a:pt x="872" y="570"/>
                  </a:cubicBezTo>
                  <a:cubicBezTo>
                    <a:pt x="872" y="470"/>
                    <a:pt x="872" y="470"/>
                    <a:pt x="872" y="470"/>
                  </a:cubicBezTo>
                  <a:moveTo>
                    <a:pt x="872" y="0"/>
                  </a:moveTo>
                  <a:cubicBezTo>
                    <a:pt x="832" y="38"/>
                    <a:pt x="788" y="81"/>
                    <a:pt x="741" y="126"/>
                  </a:cubicBezTo>
                  <a:cubicBezTo>
                    <a:pt x="712" y="155"/>
                    <a:pt x="682" y="184"/>
                    <a:pt x="652" y="214"/>
                  </a:cubicBezTo>
                  <a:cubicBezTo>
                    <a:pt x="621" y="244"/>
                    <a:pt x="591" y="275"/>
                    <a:pt x="560" y="305"/>
                  </a:cubicBezTo>
                  <a:cubicBezTo>
                    <a:pt x="529" y="336"/>
                    <a:pt x="499" y="367"/>
                    <a:pt x="469" y="397"/>
                  </a:cubicBezTo>
                  <a:cubicBezTo>
                    <a:pt x="439" y="428"/>
                    <a:pt x="409" y="458"/>
                    <a:pt x="381" y="487"/>
                  </a:cubicBezTo>
                  <a:cubicBezTo>
                    <a:pt x="352" y="516"/>
                    <a:pt x="325" y="544"/>
                    <a:pt x="299" y="571"/>
                  </a:cubicBezTo>
                  <a:cubicBezTo>
                    <a:pt x="273" y="598"/>
                    <a:pt x="249" y="623"/>
                    <a:pt x="226" y="647"/>
                  </a:cubicBezTo>
                  <a:cubicBezTo>
                    <a:pt x="195" y="680"/>
                    <a:pt x="167" y="710"/>
                    <a:pt x="145" y="734"/>
                  </a:cubicBezTo>
                  <a:cubicBezTo>
                    <a:pt x="144" y="735"/>
                    <a:pt x="144" y="735"/>
                    <a:pt x="144" y="735"/>
                  </a:cubicBezTo>
                  <a:cubicBezTo>
                    <a:pt x="100" y="781"/>
                    <a:pt x="65" y="819"/>
                    <a:pt x="39" y="846"/>
                  </a:cubicBezTo>
                  <a:cubicBezTo>
                    <a:pt x="14" y="874"/>
                    <a:pt x="0" y="889"/>
                    <a:pt x="0" y="889"/>
                  </a:cubicBezTo>
                  <a:cubicBezTo>
                    <a:pt x="0" y="889"/>
                    <a:pt x="16" y="875"/>
                    <a:pt x="43" y="850"/>
                  </a:cubicBezTo>
                  <a:cubicBezTo>
                    <a:pt x="70" y="825"/>
                    <a:pt x="109" y="789"/>
                    <a:pt x="154" y="745"/>
                  </a:cubicBezTo>
                  <a:cubicBezTo>
                    <a:pt x="164" y="736"/>
                    <a:pt x="174" y="727"/>
                    <a:pt x="184" y="717"/>
                  </a:cubicBezTo>
                  <a:cubicBezTo>
                    <a:pt x="161" y="742"/>
                    <a:pt x="148" y="756"/>
                    <a:pt x="148" y="756"/>
                  </a:cubicBezTo>
                  <a:cubicBezTo>
                    <a:pt x="148" y="756"/>
                    <a:pt x="163" y="742"/>
                    <a:pt x="189" y="718"/>
                  </a:cubicBezTo>
                  <a:cubicBezTo>
                    <a:pt x="215" y="694"/>
                    <a:pt x="253" y="660"/>
                    <a:pt x="297" y="618"/>
                  </a:cubicBezTo>
                  <a:cubicBezTo>
                    <a:pt x="319" y="596"/>
                    <a:pt x="343" y="574"/>
                    <a:pt x="368" y="549"/>
                  </a:cubicBezTo>
                  <a:cubicBezTo>
                    <a:pt x="393" y="525"/>
                    <a:pt x="420" y="499"/>
                    <a:pt x="447" y="473"/>
                  </a:cubicBezTo>
                  <a:cubicBezTo>
                    <a:pt x="474" y="446"/>
                    <a:pt x="502" y="419"/>
                    <a:pt x="531" y="391"/>
                  </a:cubicBezTo>
                  <a:cubicBezTo>
                    <a:pt x="559" y="362"/>
                    <a:pt x="588" y="334"/>
                    <a:pt x="617" y="305"/>
                  </a:cubicBezTo>
                  <a:cubicBezTo>
                    <a:pt x="646" y="276"/>
                    <a:pt x="674" y="247"/>
                    <a:pt x="702" y="219"/>
                  </a:cubicBezTo>
                  <a:cubicBezTo>
                    <a:pt x="703" y="219"/>
                    <a:pt x="703" y="219"/>
                    <a:pt x="703" y="219"/>
                  </a:cubicBezTo>
                  <a:cubicBezTo>
                    <a:pt x="670" y="253"/>
                    <a:pt x="644" y="282"/>
                    <a:pt x="624" y="303"/>
                  </a:cubicBezTo>
                  <a:cubicBezTo>
                    <a:pt x="604" y="325"/>
                    <a:pt x="592" y="338"/>
                    <a:pt x="592" y="338"/>
                  </a:cubicBezTo>
                  <a:cubicBezTo>
                    <a:pt x="592" y="338"/>
                    <a:pt x="605" y="326"/>
                    <a:pt x="627" y="306"/>
                  </a:cubicBezTo>
                  <a:cubicBezTo>
                    <a:pt x="629" y="304"/>
                    <a:pt x="630" y="303"/>
                    <a:pt x="631" y="302"/>
                  </a:cubicBezTo>
                  <a:cubicBezTo>
                    <a:pt x="616" y="317"/>
                    <a:pt x="602" y="332"/>
                    <a:pt x="589" y="346"/>
                  </a:cubicBezTo>
                  <a:cubicBezTo>
                    <a:pt x="588" y="347"/>
                    <a:pt x="587" y="348"/>
                    <a:pt x="587" y="348"/>
                  </a:cubicBezTo>
                  <a:cubicBezTo>
                    <a:pt x="580" y="356"/>
                    <a:pt x="573" y="363"/>
                    <a:pt x="566" y="370"/>
                  </a:cubicBezTo>
                  <a:cubicBezTo>
                    <a:pt x="557" y="379"/>
                    <a:pt x="548" y="387"/>
                    <a:pt x="540" y="396"/>
                  </a:cubicBezTo>
                  <a:cubicBezTo>
                    <a:pt x="532" y="404"/>
                    <a:pt x="524" y="412"/>
                    <a:pt x="516" y="420"/>
                  </a:cubicBezTo>
                  <a:cubicBezTo>
                    <a:pt x="509" y="428"/>
                    <a:pt x="502" y="435"/>
                    <a:pt x="495" y="442"/>
                  </a:cubicBezTo>
                  <a:cubicBezTo>
                    <a:pt x="482" y="456"/>
                    <a:pt x="471" y="468"/>
                    <a:pt x="464" y="476"/>
                  </a:cubicBezTo>
                  <a:cubicBezTo>
                    <a:pt x="456" y="484"/>
                    <a:pt x="452" y="488"/>
                    <a:pt x="452" y="488"/>
                  </a:cubicBezTo>
                  <a:cubicBezTo>
                    <a:pt x="452" y="488"/>
                    <a:pt x="453" y="488"/>
                    <a:pt x="454" y="487"/>
                  </a:cubicBezTo>
                  <a:cubicBezTo>
                    <a:pt x="443" y="498"/>
                    <a:pt x="432" y="509"/>
                    <a:pt x="422" y="520"/>
                  </a:cubicBezTo>
                  <a:cubicBezTo>
                    <a:pt x="409" y="534"/>
                    <a:pt x="396" y="547"/>
                    <a:pt x="384" y="560"/>
                  </a:cubicBezTo>
                  <a:cubicBezTo>
                    <a:pt x="360" y="584"/>
                    <a:pt x="341" y="605"/>
                    <a:pt x="327" y="620"/>
                  </a:cubicBezTo>
                  <a:cubicBezTo>
                    <a:pt x="314" y="635"/>
                    <a:pt x="306" y="643"/>
                    <a:pt x="306" y="643"/>
                  </a:cubicBezTo>
                  <a:cubicBezTo>
                    <a:pt x="306" y="643"/>
                    <a:pt x="312" y="637"/>
                    <a:pt x="324" y="627"/>
                  </a:cubicBezTo>
                  <a:cubicBezTo>
                    <a:pt x="315" y="636"/>
                    <a:pt x="310" y="641"/>
                    <a:pt x="310" y="641"/>
                  </a:cubicBezTo>
                  <a:cubicBezTo>
                    <a:pt x="310" y="641"/>
                    <a:pt x="317" y="636"/>
                    <a:pt x="328" y="625"/>
                  </a:cubicBezTo>
                  <a:cubicBezTo>
                    <a:pt x="339" y="615"/>
                    <a:pt x="355" y="600"/>
                    <a:pt x="374" y="582"/>
                  </a:cubicBezTo>
                  <a:cubicBezTo>
                    <a:pt x="383" y="573"/>
                    <a:pt x="394" y="563"/>
                    <a:pt x="404" y="553"/>
                  </a:cubicBezTo>
                  <a:cubicBezTo>
                    <a:pt x="415" y="543"/>
                    <a:pt x="426" y="532"/>
                    <a:pt x="438" y="520"/>
                  </a:cubicBezTo>
                  <a:cubicBezTo>
                    <a:pt x="450" y="509"/>
                    <a:pt x="462" y="497"/>
                    <a:pt x="474" y="485"/>
                  </a:cubicBezTo>
                  <a:cubicBezTo>
                    <a:pt x="486" y="473"/>
                    <a:pt x="498" y="461"/>
                    <a:pt x="511" y="449"/>
                  </a:cubicBezTo>
                  <a:cubicBezTo>
                    <a:pt x="523" y="436"/>
                    <a:pt x="535" y="424"/>
                    <a:pt x="547" y="412"/>
                  </a:cubicBezTo>
                  <a:cubicBezTo>
                    <a:pt x="550" y="409"/>
                    <a:pt x="552" y="407"/>
                    <a:pt x="555" y="404"/>
                  </a:cubicBezTo>
                  <a:cubicBezTo>
                    <a:pt x="559" y="400"/>
                    <a:pt x="564" y="395"/>
                    <a:pt x="568" y="391"/>
                  </a:cubicBezTo>
                  <a:cubicBezTo>
                    <a:pt x="584" y="376"/>
                    <a:pt x="599" y="361"/>
                    <a:pt x="615" y="345"/>
                  </a:cubicBezTo>
                  <a:cubicBezTo>
                    <a:pt x="625" y="336"/>
                    <a:pt x="634" y="327"/>
                    <a:pt x="644" y="318"/>
                  </a:cubicBezTo>
                  <a:cubicBezTo>
                    <a:pt x="639" y="322"/>
                    <a:pt x="634" y="327"/>
                    <a:pt x="629" y="332"/>
                  </a:cubicBezTo>
                  <a:cubicBezTo>
                    <a:pt x="605" y="357"/>
                    <a:pt x="582" y="381"/>
                    <a:pt x="559" y="404"/>
                  </a:cubicBezTo>
                  <a:cubicBezTo>
                    <a:pt x="537" y="427"/>
                    <a:pt x="516" y="449"/>
                    <a:pt x="497" y="469"/>
                  </a:cubicBezTo>
                  <a:cubicBezTo>
                    <a:pt x="462" y="506"/>
                    <a:pt x="432" y="538"/>
                    <a:pt x="411" y="562"/>
                  </a:cubicBezTo>
                  <a:cubicBezTo>
                    <a:pt x="409" y="563"/>
                    <a:pt x="408" y="564"/>
                    <a:pt x="407" y="566"/>
                  </a:cubicBezTo>
                  <a:cubicBezTo>
                    <a:pt x="385" y="588"/>
                    <a:pt x="364" y="609"/>
                    <a:pt x="344" y="630"/>
                  </a:cubicBezTo>
                  <a:cubicBezTo>
                    <a:pt x="325" y="650"/>
                    <a:pt x="306" y="670"/>
                    <a:pt x="289" y="688"/>
                  </a:cubicBezTo>
                  <a:cubicBezTo>
                    <a:pt x="255" y="724"/>
                    <a:pt x="227" y="754"/>
                    <a:pt x="207" y="775"/>
                  </a:cubicBezTo>
                  <a:cubicBezTo>
                    <a:pt x="187" y="797"/>
                    <a:pt x="176" y="809"/>
                    <a:pt x="176" y="809"/>
                  </a:cubicBezTo>
                  <a:cubicBezTo>
                    <a:pt x="176" y="809"/>
                    <a:pt x="188" y="798"/>
                    <a:pt x="210" y="778"/>
                  </a:cubicBezTo>
                  <a:cubicBezTo>
                    <a:pt x="231" y="758"/>
                    <a:pt x="261" y="730"/>
                    <a:pt x="297" y="696"/>
                  </a:cubicBezTo>
                  <a:cubicBezTo>
                    <a:pt x="315" y="679"/>
                    <a:pt x="335" y="660"/>
                    <a:pt x="355" y="641"/>
                  </a:cubicBezTo>
                  <a:cubicBezTo>
                    <a:pt x="376" y="621"/>
                    <a:pt x="397" y="600"/>
                    <a:pt x="419" y="578"/>
                  </a:cubicBezTo>
                  <a:cubicBezTo>
                    <a:pt x="436" y="562"/>
                    <a:pt x="453" y="546"/>
                    <a:pt x="470" y="529"/>
                  </a:cubicBezTo>
                  <a:cubicBezTo>
                    <a:pt x="474" y="525"/>
                    <a:pt x="478" y="521"/>
                    <a:pt x="482" y="517"/>
                  </a:cubicBezTo>
                  <a:cubicBezTo>
                    <a:pt x="509" y="491"/>
                    <a:pt x="537" y="464"/>
                    <a:pt x="566" y="435"/>
                  </a:cubicBezTo>
                  <a:cubicBezTo>
                    <a:pt x="596" y="407"/>
                    <a:pt x="626" y="377"/>
                    <a:pt x="656" y="347"/>
                  </a:cubicBezTo>
                  <a:cubicBezTo>
                    <a:pt x="687" y="317"/>
                    <a:pt x="718" y="286"/>
                    <a:pt x="749" y="255"/>
                  </a:cubicBezTo>
                  <a:cubicBezTo>
                    <a:pt x="780" y="224"/>
                    <a:pt x="810" y="193"/>
                    <a:pt x="841" y="163"/>
                  </a:cubicBezTo>
                  <a:cubicBezTo>
                    <a:pt x="847" y="156"/>
                    <a:pt x="853" y="150"/>
                    <a:pt x="860" y="143"/>
                  </a:cubicBezTo>
                  <a:cubicBezTo>
                    <a:pt x="855" y="149"/>
                    <a:pt x="850" y="153"/>
                    <a:pt x="847" y="157"/>
                  </a:cubicBezTo>
                  <a:cubicBezTo>
                    <a:pt x="838" y="166"/>
                    <a:pt x="834" y="171"/>
                    <a:pt x="834" y="171"/>
                  </a:cubicBezTo>
                  <a:cubicBezTo>
                    <a:pt x="834" y="171"/>
                    <a:pt x="839" y="167"/>
                    <a:pt x="848" y="159"/>
                  </a:cubicBezTo>
                  <a:cubicBezTo>
                    <a:pt x="849" y="157"/>
                    <a:pt x="850" y="156"/>
                    <a:pt x="851" y="155"/>
                  </a:cubicBezTo>
                  <a:cubicBezTo>
                    <a:pt x="843" y="164"/>
                    <a:pt x="834" y="173"/>
                    <a:pt x="825" y="182"/>
                  </a:cubicBezTo>
                  <a:cubicBezTo>
                    <a:pt x="806" y="202"/>
                    <a:pt x="788" y="222"/>
                    <a:pt x="770" y="239"/>
                  </a:cubicBezTo>
                  <a:cubicBezTo>
                    <a:pt x="747" y="264"/>
                    <a:pt x="726" y="287"/>
                    <a:pt x="709" y="305"/>
                  </a:cubicBezTo>
                  <a:cubicBezTo>
                    <a:pt x="703" y="311"/>
                    <a:pt x="697" y="317"/>
                    <a:pt x="691" y="323"/>
                  </a:cubicBezTo>
                  <a:cubicBezTo>
                    <a:pt x="668" y="345"/>
                    <a:pt x="645" y="369"/>
                    <a:pt x="621" y="392"/>
                  </a:cubicBezTo>
                  <a:cubicBezTo>
                    <a:pt x="598" y="415"/>
                    <a:pt x="575" y="439"/>
                    <a:pt x="552" y="462"/>
                  </a:cubicBezTo>
                  <a:cubicBezTo>
                    <a:pt x="529" y="485"/>
                    <a:pt x="507" y="507"/>
                    <a:pt x="485" y="529"/>
                  </a:cubicBezTo>
                  <a:cubicBezTo>
                    <a:pt x="464" y="552"/>
                    <a:pt x="443" y="573"/>
                    <a:pt x="423" y="593"/>
                  </a:cubicBezTo>
                  <a:cubicBezTo>
                    <a:pt x="404" y="614"/>
                    <a:pt x="385" y="633"/>
                    <a:pt x="368" y="651"/>
                  </a:cubicBezTo>
                  <a:cubicBezTo>
                    <a:pt x="334" y="687"/>
                    <a:pt x="306" y="717"/>
                    <a:pt x="287" y="738"/>
                  </a:cubicBezTo>
                  <a:cubicBezTo>
                    <a:pt x="267" y="759"/>
                    <a:pt x="256" y="771"/>
                    <a:pt x="256" y="771"/>
                  </a:cubicBezTo>
                  <a:cubicBezTo>
                    <a:pt x="256" y="771"/>
                    <a:pt x="264" y="764"/>
                    <a:pt x="279" y="750"/>
                  </a:cubicBezTo>
                  <a:cubicBezTo>
                    <a:pt x="271" y="759"/>
                    <a:pt x="264" y="766"/>
                    <a:pt x="257" y="773"/>
                  </a:cubicBezTo>
                  <a:cubicBezTo>
                    <a:pt x="232" y="801"/>
                    <a:pt x="217" y="817"/>
                    <a:pt x="217" y="817"/>
                  </a:cubicBezTo>
                  <a:cubicBezTo>
                    <a:pt x="217" y="817"/>
                    <a:pt x="221" y="814"/>
                    <a:pt x="228" y="808"/>
                  </a:cubicBezTo>
                  <a:cubicBezTo>
                    <a:pt x="197" y="840"/>
                    <a:pt x="171" y="868"/>
                    <a:pt x="152" y="889"/>
                  </a:cubicBezTo>
                  <a:cubicBezTo>
                    <a:pt x="126" y="917"/>
                    <a:pt x="111" y="934"/>
                    <a:pt x="111" y="934"/>
                  </a:cubicBezTo>
                  <a:cubicBezTo>
                    <a:pt x="111" y="934"/>
                    <a:pt x="127" y="919"/>
                    <a:pt x="155" y="893"/>
                  </a:cubicBezTo>
                  <a:cubicBezTo>
                    <a:pt x="161" y="888"/>
                    <a:pt x="166" y="883"/>
                    <a:pt x="173" y="877"/>
                  </a:cubicBezTo>
                  <a:cubicBezTo>
                    <a:pt x="142" y="910"/>
                    <a:pt x="116" y="938"/>
                    <a:pt x="96" y="959"/>
                  </a:cubicBezTo>
                  <a:cubicBezTo>
                    <a:pt x="93" y="963"/>
                    <a:pt x="89" y="966"/>
                    <a:pt x="86" y="970"/>
                  </a:cubicBezTo>
                  <a:cubicBezTo>
                    <a:pt x="92" y="970"/>
                    <a:pt x="92" y="970"/>
                    <a:pt x="92" y="970"/>
                  </a:cubicBezTo>
                  <a:cubicBezTo>
                    <a:pt x="94" y="968"/>
                    <a:pt x="97" y="965"/>
                    <a:pt x="100" y="962"/>
                  </a:cubicBezTo>
                  <a:cubicBezTo>
                    <a:pt x="128" y="936"/>
                    <a:pt x="170" y="898"/>
                    <a:pt x="218" y="852"/>
                  </a:cubicBezTo>
                  <a:cubicBezTo>
                    <a:pt x="242" y="829"/>
                    <a:pt x="268" y="804"/>
                    <a:pt x="296" y="777"/>
                  </a:cubicBezTo>
                  <a:cubicBezTo>
                    <a:pt x="323" y="751"/>
                    <a:pt x="352" y="723"/>
                    <a:pt x="382" y="694"/>
                  </a:cubicBezTo>
                  <a:cubicBezTo>
                    <a:pt x="411" y="666"/>
                    <a:pt x="440" y="637"/>
                    <a:pt x="470" y="607"/>
                  </a:cubicBezTo>
                  <a:cubicBezTo>
                    <a:pt x="465" y="613"/>
                    <a:pt x="462" y="616"/>
                    <a:pt x="462" y="616"/>
                  </a:cubicBezTo>
                  <a:cubicBezTo>
                    <a:pt x="462" y="616"/>
                    <a:pt x="465" y="613"/>
                    <a:pt x="472" y="607"/>
                  </a:cubicBezTo>
                  <a:cubicBezTo>
                    <a:pt x="448" y="631"/>
                    <a:pt x="426" y="654"/>
                    <a:pt x="403" y="677"/>
                  </a:cubicBezTo>
                  <a:cubicBezTo>
                    <a:pt x="373" y="708"/>
                    <a:pt x="345" y="737"/>
                    <a:pt x="317" y="766"/>
                  </a:cubicBezTo>
                  <a:cubicBezTo>
                    <a:pt x="290" y="794"/>
                    <a:pt x="265" y="821"/>
                    <a:pt x="241" y="845"/>
                  </a:cubicBezTo>
                  <a:cubicBezTo>
                    <a:pt x="194" y="895"/>
                    <a:pt x="155" y="937"/>
                    <a:pt x="128" y="966"/>
                  </a:cubicBezTo>
                  <a:cubicBezTo>
                    <a:pt x="127" y="967"/>
                    <a:pt x="125" y="969"/>
                    <a:pt x="124" y="970"/>
                  </a:cubicBezTo>
                  <a:cubicBezTo>
                    <a:pt x="132" y="970"/>
                    <a:pt x="132" y="970"/>
                    <a:pt x="132" y="970"/>
                  </a:cubicBezTo>
                  <a:cubicBezTo>
                    <a:pt x="132" y="970"/>
                    <a:pt x="132" y="970"/>
                    <a:pt x="132" y="970"/>
                  </a:cubicBezTo>
                  <a:cubicBezTo>
                    <a:pt x="161" y="943"/>
                    <a:pt x="203" y="904"/>
                    <a:pt x="252" y="857"/>
                  </a:cubicBezTo>
                  <a:cubicBezTo>
                    <a:pt x="277" y="833"/>
                    <a:pt x="304" y="808"/>
                    <a:pt x="332" y="780"/>
                  </a:cubicBezTo>
                  <a:cubicBezTo>
                    <a:pt x="350" y="763"/>
                    <a:pt x="368" y="745"/>
                    <a:pt x="387" y="727"/>
                  </a:cubicBezTo>
                  <a:cubicBezTo>
                    <a:pt x="366" y="750"/>
                    <a:pt x="354" y="763"/>
                    <a:pt x="354" y="763"/>
                  </a:cubicBezTo>
                  <a:cubicBezTo>
                    <a:pt x="354" y="763"/>
                    <a:pt x="358" y="760"/>
                    <a:pt x="366" y="753"/>
                  </a:cubicBezTo>
                  <a:cubicBezTo>
                    <a:pt x="348" y="772"/>
                    <a:pt x="330" y="790"/>
                    <a:pt x="314" y="807"/>
                  </a:cubicBezTo>
                  <a:cubicBezTo>
                    <a:pt x="270" y="852"/>
                    <a:pt x="235" y="891"/>
                    <a:pt x="210" y="918"/>
                  </a:cubicBezTo>
                  <a:cubicBezTo>
                    <a:pt x="185" y="945"/>
                    <a:pt x="171" y="961"/>
                    <a:pt x="171" y="961"/>
                  </a:cubicBezTo>
                  <a:cubicBezTo>
                    <a:pt x="171" y="961"/>
                    <a:pt x="186" y="946"/>
                    <a:pt x="213" y="922"/>
                  </a:cubicBezTo>
                  <a:cubicBezTo>
                    <a:pt x="240" y="896"/>
                    <a:pt x="279" y="861"/>
                    <a:pt x="325" y="817"/>
                  </a:cubicBezTo>
                  <a:cubicBezTo>
                    <a:pt x="347" y="795"/>
                    <a:pt x="372" y="772"/>
                    <a:pt x="398" y="747"/>
                  </a:cubicBezTo>
                  <a:cubicBezTo>
                    <a:pt x="424" y="722"/>
                    <a:pt x="452" y="695"/>
                    <a:pt x="480" y="668"/>
                  </a:cubicBezTo>
                  <a:cubicBezTo>
                    <a:pt x="508" y="640"/>
                    <a:pt x="537" y="611"/>
                    <a:pt x="567" y="582"/>
                  </a:cubicBezTo>
                  <a:cubicBezTo>
                    <a:pt x="572" y="577"/>
                    <a:pt x="578" y="571"/>
                    <a:pt x="584" y="565"/>
                  </a:cubicBezTo>
                  <a:cubicBezTo>
                    <a:pt x="552" y="599"/>
                    <a:pt x="526" y="627"/>
                    <a:pt x="506" y="649"/>
                  </a:cubicBezTo>
                  <a:cubicBezTo>
                    <a:pt x="481" y="677"/>
                    <a:pt x="466" y="692"/>
                    <a:pt x="466" y="692"/>
                  </a:cubicBezTo>
                  <a:cubicBezTo>
                    <a:pt x="466" y="692"/>
                    <a:pt x="482" y="678"/>
                    <a:pt x="510" y="652"/>
                  </a:cubicBezTo>
                  <a:cubicBezTo>
                    <a:pt x="527" y="636"/>
                    <a:pt x="550" y="615"/>
                    <a:pt x="576" y="590"/>
                  </a:cubicBezTo>
                  <a:cubicBezTo>
                    <a:pt x="560" y="607"/>
                    <a:pt x="544" y="624"/>
                    <a:pt x="528" y="640"/>
                  </a:cubicBezTo>
                  <a:cubicBezTo>
                    <a:pt x="508" y="660"/>
                    <a:pt x="490" y="680"/>
                    <a:pt x="472" y="698"/>
                  </a:cubicBezTo>
                  <a:cubicBezTo>
                    <a:pt x="438" y="734"/>
                    <a:pt x="410" y="765"/>
                    <a:pt x="389" y="787"/>
                  </a:cubicBezTo>
                  <a:cubicBezTo>
                    <a:pt x="370" y="808"/>
                    <a:pt x="358" y="820"/>
                    <a:pt x="358" y="820"/>
                  </a:cubicBezTo>
                  <a:cubicBezTo>
                    <a:pt x="358" y="820"/>
                    <a:pt x="364" y="815"/>
                    <a:pt x="374" y="806"/>
                  </a:cubicBezTo>
                  <a:cubicBezTo>
                    <a:pt x="352" y="829"/>
                    <a:pt x="331" y="852"/>
                    <a:pt x="311" y="872"/>
                  </a:cubicBezTo>
                  <a:cubicBezTo>
                    <a:pt x="274" y="911"/>
                    <a:pt x="243" y="944"/>
                    <a:pt x="219" y="970"/>
                  </a:cubicBezTo>
                  <a:cubicBezTo>
                    <a:pt x="229" y="970"/>
                    <a:pt x="229" y="970"/>
                    <a:pt x="229" y="970"/>
                  </a:cubicBezTo>
                  <a:cubicBezTo>
                    <a:pt x="254" y="947"/>
                    <a:pt x="286" y="917"/>
                    <a:pt x="322" y="883"/>
                  </a:cubicBezTo>
                  <a:cubicBezTo>
                    <a:pt x="344" y="862"/>
                    <a:pt x="368" y="839"/>
                    <a:pt x="393" y="815"/>
                  </a:cubicBezTo>
                  <a:cubicBezTo>
                    <a:pt x="383" y="825"/>
                    <a:pt x="375" y="835"/>
                    <a:pt x="367" y="843"/>
                  </a:cubicBezTo>
                  <a:cubicBezTo>
                    <a:pt x="348" y="863"/>
                    <a:pt x="337" y="875"/>
                    <a:pt x="337" y="875"/>
                  </a:cubicBezTo>
                  <a:cubicBezTo>
                    <a:pt x="337" y="875"/>
                    <a:pt x="349" y="864"/>
                    <a:pt x="370" y="845"/>
                  </a:cubicBezTo>
                  <a:cubicBezTo>
                    <a:pt x="371" y="845"/>
                    <a:pt x="371" y="844"/>
                    <a:pt x="372" y="843"/>
                  </a:cubicBezTo>
                  <a:cubicBezTo>
                    <a:pt x="396" y="819"/>
                    <a:pt x="421" y="795"/>
                    <a:pt x="445" y="770"/>
                  </a:cubicBezTo>
                  <a:cubicBezTo>
                    <a:pt x="478" y="737"/>
                    <a:pt x="511" y="705"/>
                    <a:pt x="543" y="673"/>
                  </a:cubicBezTo>
                  <a:cubicBezTo>
                    <a:pt x="575" y="641"/>
                    <a:pt x="607" y="609"/>
                    <a:pt x="638" y="579"/>
                  </a:cubicBezTo>
                  <a:cubicBezTo>
                    <a:pt x="700" y="518"/>
                    <a:pt x="759" y="462"/>
                    <a:pt x="809" y="414"/>
                  </a:cubicBezTo>
                  <a:cubicBezTo>
                    <a:pt x="832" y="393"/>
                    <a:pt x="853" y="373"/>
                    <a:pt x="872" y="355"/>
                  </a:cubicBezTo>
                  <a:cubicBezTo>
                    <a:pt x="872" y="372"/>
                    <a:pt x="872" y="372"/>
                    <a:pt x="872" y="372"/>
                  </a:cubicBezTo>
                  <a:cubicBezTo>
                    <a:pt x="856" y="389"/>
                    <a:pt x="839" y="407"/>
                    <a:pt x="821" y="426"/>
                  </a:cubicBezTo>
                  <a:cubicBezTo>
                    <a:pt x="775" y="474"/>
                    <a:pt x="722" y="530"/>
                    <a:pt x="664" y="589"/>
                  </a:cubicBezTo>
                  <a:cubicBezTo>
                    <a:pt x="682" y="572"/>
                    <a:pt x="700" y="555"/>
                    <a:pt x="719" y="537"/>
                  </a:cubicBezTo>
                  <a:cubicBezTo>
                    <a:pt x="705" y="552"/>
                    <a:pt x="697" y="560"/>
                    <a:pt x="697" y="560"/>
                  </a:cubicBezTo>
                  <a:cubicBezTo>
                    <a:pt x="697" y="560"/>
                    <a:pt x="709" y="549"/>
                    <a:pt x="730" y="530"/>
                  </a:cubicBezTo>
                  <a:cubicBezTo>
                    <a:pt x="730" y="530"/>
                    <a:pt x="731" y="530"/>
                    <a:pt x="731" y="529"/>
                  </a:cubicBezTo>
                  <a:cubicBezTo>
                    <a:pt x="731" y="530"/>
                    <a:pt x="730" y="530"/>
                    <a:pt x="729" y="531"/>
                  </a:cubicBezTo>
                  <a:cubicBezTo>
                    <a:pt x="720" y="540"/>
                    <a:pt x="712" y="549"/>
                    <a:pt x="703" y="557"/>
                  </a:cubicBezTo>
                  <a:cubicBezTo>
                    <a:pt x="672" y="589"/>
                    <a:pt x="641" y="620"/>
                    <a:pt x="610" y="651"/>
                  </a:cubicBezTo>
                  <a:cubicBezTo>
                    <a:pt x="649" y="613"/>
                    <a:pt x="686" y="578"/>
                    <a:pt x="718" y="547"/>
                  </a:cubicBezTo>
                  <a:cubicBezTo>
                    <a:pt x="756" y="511"/>
                    <a:pt x="788" y="482"/>
                    <a:pt x="810" y="461"/>
                  </a:cubicBezTo>
                  <a:cubicBezTo>
                    <a:pt x="832" y="440"/>
                    <a:pt x="845" y="428"/>
                    <a:pt x="845" y="428"/>
                  </a:cubicBezTo>
                  <a:cubicBezTo>
                    <a:pt x="845" y="428"/>
                    <a:pt x="834" y="441"/>
                    <a:pt x="813" y="464"/>
                  </a:cubicBezTo>
                  <a:cubicBezTo>
                    <a:pt x="792" y="486"/>
                    <a:pt x="763" y="518"/>
                    <a:pt x="727" y="556"/>
                  </a:cubicBezTo>
                  <a:cubicBezTo>
                    <a:pt x="691" y="594"/>
                    <a:pt x="648" y="638"/>
                    <a:pt x="603" y="684"/>
                  </a:cubicBezTo>
                  <a:cubicBezTo>
                    <a:pt x="593" y="695"/>
                    <a:pt x="582" y="705"/>
                    <a:pt x="572" y="716"/>
                  </a:cubicBezTo>
                  <a:cubicBezTo>
                    <a:pt x="580" y="708"/>
                    <a:pt x="588" y="700"/>
                    <a:pt x="595" y="693"/>
                  </a:cubicBezTo>
                  <a:cubicBezTo>
                    <a:pt x="611" y="678"/>
                    <a:pt x="625" y="663"/>
                    <a:pt x="638" y="651"/>
                  </a:cubicBezTo>
                  <a:cubicBezTo>
                    <a:pt x="651" y="639"/>
                    <a:pt x="662" y="630"/>
                    <a:pt x="669" y="623"/>
                  </a:cubicBezTo>
                  <a:cubicBezTo>
                    <a:pt x="676" y="616"/>
                    <a:pt x="681" y="612"/>
                    <a:pt x="681" y="612"/>
                  </a:cubicBezTo>
                  <a:cubicBezTo>
                    <a:pt x="681" y="612"/>
                    <a:pt x="677" y="616"/>
                    <a:pt x="670" y="624"/>
                  </a:cubicBezTo>
                  <a:cubicBezTo>
                    <a:pt x="663" y="631"/>
                    <a:pt x="653" y="642"/>
                    <a:pt x="641" y="654"/>
                  </a:cubicBezTo>
                  <a:cubicBezTo>
                    <a:pt x="629" y="667"/>
                    <a:pt x="615" y="682"/>
                    <a:pt x="600" y="697"/>
                  </a:cubicBezTo>
                  <a:cubicBezTo>
                    <a:pt x="592" y="705"/>
                    <a:pt x="584" y="713"/>
                    <a:pt x="576" y="721"/>
                  </a:cubicBezTo>
                  <a:cubicBezTo>
                    <a:pt x="572" y="725"/>
                    <a:pt x="568" y="729"/>
                    <a:pt x="565" y="733"/>
                  </a:cubicBezTo>
                  <a:cubicBezTo>
                    <a:pt x="561" y="736"/>
                    <a:pt x="558" y="740"/>
                    <a:pt x="554" y="744"/>
                  </a:cubicBezTo>
                  <a:cubicBezTo>
                    <a:pt x="577" y="721"/>
                    <a:pt x="601" y="698"/>
                    <a:pt x="625" y="674"/>
                  </a:cubicBezTo>
                  <a:cubicBezTo>
                    <a:pt x="658" y="642"/>
                    <a:pt x="690" y="610"/>
                    <a:pt x="723" y="578"/>
                  </a:cubicBezTo>
                  <a:cubicBezTo>
                    <a:pt x="724" y="577"/>
                    <a:pt x="724" y="576"/>
                    <a:pt x="725" y="575"/>
                  </a:cubicBezTo>
                  <a:cubicBezTo>
                    <a:pt x="707" y="595"/>
                    <a:pt x="689" y="613"/>
                    <a:pt x="672" y="630"/>
                  </a:cubicBezTo>
                  <a:cubicBezTo>
                    <a:pt x="661" y="642"/>
                    <a:pt x="651" y="653"/>
                    <a:pt x="641" y="663"/>
                  </a:cubicBezTo>
                  <a:cubicBezTo>
                    <a:pt x="646" y="659"/>
                    <a:pt x="650" y="654"/>
                    <a:pt x="655" y="650"/>
                  </a:cubicBezTo>
                  <a:cubicBezTo>
                    <a:pt x="705" y="600"/>
                    <a:pt x="753" y="555"/>
                    <a:pt x="793" y="516"/>
                  </a:cubicBezTo>
                  <a:cubicBezTo>
                    <a:pt x="824" y="487"/>
                    <a:pt x="850" y="463"/>
                    <a:pt x="872" y="442"/>
                  </a:cubicBezTo>
                  <a:cubicBezTo>
                    <a:pt x="872" y="452"/>
                    <a:pt x="872" y="452"/>
                    <a:pt x="872" y="452"/>
                  </a:cubicBezTo>
                  <a:cubicBezTo>
                    <a:pt x="853" y="473"/>
                    <a:pt x="830" y="498"/>
                    <a:pt x="803" y="526"/>
                  </a:cubicBezTo>
                  <a:cubicBezTo>
                    <a:pt x="791" y="538"/>
                    <a:pt x="779" y="551"/>
                    <a:pt x="766" y="564"/>
                  </a:cubicBezTo>
                  <a:cubicBezTo>
                    <a:pt x="779" y="552"/>
                    <a:pt x="791" y="540"/>
                    <a:pt x="802" y="530"/>
                  </a:cubicBezTo>
                  <a:cubicBezTo>
                    <a:pt x="817" y="515"/>
                    <a:pt x="832" y="500"/>
                    <a:pt x="847" y="485"/>
                  </a:cubicBezTo>
                  <a:cubicBezTo>
                    <a:pt x="851" y="481"/>
                    <a:pt x="855" y="477"/>
                    <a:pt x="859" y="473"/>
                  </a:cubicBezTo>
                  <a:cubicBezTo>
                    <a:pt x="862" y="470"/>
                    <a:pt x="867" y="466"/>
                    <a:pt x="872" y="461"/>
                  </a:cubicBezTo>
                  <a:cubicBezTo>
                    <a:pt x="872" y="0"/>
                    <a:pt x="872" y="0"/>
                    <a:pt x="872" y="0"/>
                  </a:cubicBezTo>
                </a:path>
              </a:pathLst>
            </a:custGeom>
            <a:solidFill>
              <a:schemeClr val="tx1">
                <a:alpha val="11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377" name="组合 376"/>
            <p:cNvGrpSpPr/>
            <p:nvPr/>
          </p:nvGrpSpPr>
          <p:grpSpPr>
            <a:xfrm>
              <a:off x="2586727" y="2012283"/>
              <a:ext cx="5132988" cy="2402492"/>
              <a:chOff x="2610974" y="1809822"/>
              <a:chExt cx="3553665" cy="1663291"/>
            </a:xfrm>
          </p:grpSpPr>
          <p:sp>
            <p:nvSpPr>
              <p:cNvPr id="378" name="iṧlíḓé"/>
              <p:cNvSpPr/>
              <p:nvPr/>
            </p:nvSpPr>
            <p:spPr bwMode="auto">
              <a:xfrm rot="11709792">
                <a:off x="2610974" y="1809822"/>
                <a:ext cx="2526962" cy="1249530"/>
              </a:xfrm>
              <a:custGeom>
                <a:avLst/>
                <a:gdLst>
                  <a:gd name="T0" fmla="*/ 349 w 876"/>
                  <a:gd name="T1" fmla="*/ 0 h 770"/>
                  <a:gd name="T2" fmla="*/ 166 w 876"/>
                  <a:gd name="T3" fmla="*/ 199 h 770"/>
                  <a:gd name="T4" fmla="*/ 0 w 876"/>
                  <a:gd name="T5" fmla="*/ 367 h 770"/>
                  <a:gd name="T6" fmla="*/ 86 w 876"/>
                  <a:gd name="T7" fmla="*/ 289 h 770"/>
                  <a:gd name="T8" fmla="*/ 294 w 876"/>
                  <a:gd name="T9" fmla="*/ 94 h 770"/>
                  <a:gd name="T10" fmla="*/ 393 w 876"/>
                  <a:gd name="T11" fmla="*/ 7 h 770"/>
                  <a:gd name="T12" fmla="*/ 368 w 876"/>
                  <a:gd name="T13" fmla="*/ 39 h 770"/>
                  <a:gd name="T14" fmla="*/ 410 w 876"/>
                  <a:gd name="T15" fmla="*/ 7 h 770"/>
                  <a:gd name="T16" fmla="*/ 246 w 876"/>
                  <a:gd name="T17" fmla="*/ 183 h 770"/>
                  <a:gd name="T18" fmla="*/ 288 w 876"/>
                  <a:gd name="T19" fmla="*/ 149 h 770"/>
                  <a:gd name="T20" fmla="*/ 113 w 876"/>
                  <a:gd name="T21" fmla="*/ 333 h 770"/>
                  <a:gd name="T22" fmla="*/ 44 w 876"/>
                  <a:gd name="T23" fmla="*/ 404 h 770"/>
                  <a:gd name="T24" fmla="*/ 48 w 876"/>
                  <a:gd name="T25" fmla="*/ 407 h 770"/>
                  <a:gd name="T26" fmla="*/ 109 w 876"/>
                  <a:gd name="T27" fmla="*/ 363 h 770"/>
                  <a:gd name="T28" fmla="*/ 319 w 876"/>
                  <a:gd name="T29" fmla="*/ 163 h 770"/>
                  <a:gd name="T30" fmla="*/ 359 w 876"/>
                  <a:gd name="T31" fmla="*/ 132 h 770"/>
                  <a:gd name="T32" fmla="*/ 505 w 876"/>
                  <a:gd name="T33" fmla="*/ 0 h 770"/>
                  <a:gd name="T34" fmla="*/ 365 w 876"/>
                  <a:gd name="T35" fmla="*/ 152 h 770"/>
                  <a:gd name="T36" fmla="*/ 508 w 876"/>
                  <a:gd name="T37" fmla="*/ 19 h 770"/>
                  <a:gd name="T38" fmla="*/ 466 w 876"/>
                  <a:gd name="T39" fmla="*/ 70 h 770"/>
                  <a:gd name="T40" fmla="*/ 227 w 876"/>
                  <a:gd name="T41" fmla="*/ 319 h 770"/>
                  <a:gd name="T42" fmla="*/ 53 w 876"/>
                  <a:gd name="T43" fmla="*/ 496 h 770"/>
                  <a:gd name="T44" fmla="*/ 203 w 876"/>
                  <a:gd name="T45" fmla="*/ 360 h 770"/>
                  <a:gd name="T46" fmla="*/ 466 w 876"/>
                  <a:gd name="T47" fmla="*/ 101 h 770"/>
                  <a:gd name="T48" fmla="*/ 443 w 876"/>
                  <a:gd name="T49" fmla="*/ 129 h 770"/>
                  <a:gd name="T50" fmla="*/ 428 w 876"/>
                  <a:gd name="T51" fmla="*/ 148 h 770"/>
                  <a:gd name="T52" fmla="*/ 268 w 876"/>
                  <a:gd name="T53" fmla="*/ 314 h 770"/>
                  <a:gd name="T54" fmla="*/ 357 w 876"/>
                  <a:gd name="T55" fmla="*/ 234 h 770"/>
                  <a:gd name="T56" fmla="*/ 489 w 876"/>
                  <a:gd name="T57" fmla="*/ 104 h 770"/>
                  <a:gd name="T58" fmla="*/ 527 w 876"/>
                  <a:gd name="T59" fmla="*/ 71 h 770"/>
                  <a:gd name="T60" fmla="*/ 458 w 876"/>
                  <a:gd name="T61" fmla="*/ 148 h 770"/>
                  <a:gd name="T62" fmla="*/ 452 w 876"/>
                  <a:gd name="T63" fmla="*/ 156 h 770"/>
                  <a:gd name="T64" fmla="*/ 280 w 876"/>
                  <a:gd name="T65" fmla="*/ 330 h 770"/>
                  <a:gd name="T66" fmla="*/ 188 w 876"/>
                  <a:gd name="T67" fmla="*/ 430 h 770"/>
                  <a:gd name="T68" fmla="*/ 64 w 876"/>
                  <a:gd name="T69" fmla="*/ 567 h 770"/>
                  <a:gd name="T70" fmla="*/ 196 w 876"/>
                  <a:gd name="T71" fmla="*/ 447 h 770"/>
                  <a:gd name="T72" fmla="*/ 239 w 876"/>
                  <a:gd name="T73" fmla="*/ 419 h 770"/>
                  <a:gd name="T74" fmla="*/ 207 w 876"/>
                  <a:gd name="T75" fmla="*/ 460 h 770"/>
                  <a:gd name="T76" fmla="*/ 215 w 876"/>
                  <a:gd name="T77" fmla="*/ 468 h 770"/>
                  <a:gd name="T78" fmla="*/ 253 w 876"/>
                  <a:gd name="T79" fmla="*/ 435 h 770"/>
                  <a:gd name="T80" fmla="*/ 143 w 876"/>
                  <a:gd name="T81" fmla="*/ 560 h 770"/>
                  <a:gd name="T82" fmla="*/ 398 w 876"/>
                  <a:gd name="T83" fmla="*/ 316 h 770"/>
                  <a:gd name="T84" fmla="*/ 210 w 876"/>
                  <a:gd name="T85" fmla="*/ 509 h 770"/>
                  <a:gd name="T86" fmla="*/ 218 w 876"/>
                  <a:gd name="T87" fmla="*/ 516 h 770"/>
                  <a:gd name="T88" fmla="*/ 142 w 876"/>
                  <a:gd name="T89" fmla="*/ 603 h 770"/>
                  <a:gd name="T90" fmla="*/ 23 w 876"/>
                  <a:gd name="T91" fmla="*/ 736 h 770"/>
                  <a:gd name="T92" fmla="*/ 229 w 876"/>
                  <a:gd name="T93" fmla="*/ 543 h 770"/>
                  <a:gd name="T94" fmla="*/ 399 w 876"/>
                  <a:gd name="T95" fmla="*/ 388 h 770"/>
                  <a:gd name="T96" fmla="*/ 317 w 876"/>
                  <a:gd name="T97" fmla="*/ 477 h 770"/>
                  <a:gd name="T98" fmla="*/ 143 w 876"/>
                  <a:gd name="T99" fmla="*/ 669 h 770"/>
                  <a:gd name="T100" fmla="*/ 71 w 876"/>
                  <a:gd name="T101" fmla="*/ 757 h 770"/>
                  <a:gd name="T102" fmla="*/ 104 w 876"/>
                  <a:gd name="T103" fmla="*/ 737 h 770"/>
                  <a:gd name="T104" fmla="*/ 249 w 876"/>
                  <a:gd name="T105" fmla="*/ 603 h 770"/>
                  <a:gd name="T106" fmla="*/ 135 w 876"/>
                  <a:gd name="T107" fmla="*/ 732 h 770"/>
                  <a:gd name="T108" fmla="*/ 476 w 876"/>
                  <a:gd name="T109" fmla="*/ 404 h 770"/>
                  <a:gd name="T110" fmla="*/ 786 w 876"/>
                  <a:gd name="T111" fmla="*/ 91 h 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6" h="770">
                    <a:moveTo>
                      <a:pt x="876" y="0"/>
                    </a:moveTo>
                    <a:cubicBezTo>
                      <a:pt x="345" y="0"/>
                      <a:pt x="345" y="0"/>
                      <a:pt x="345" y="0"/>
                    </a:cubicBezTo>
                    <a:cubicBezTo>
                      <a:pt x="334" y="11"/>
                      <a:pt x="324" y="22"/>
                      <a:pt x="314" y="33"/>
                    </a:cubicBezTo>
                    <a:cubicBezTo>
                      <a:pt x="327" y="20"/>
                      <a:pt x="339" y="9"/>
                      <a:pt x="349" y="0"/>
                    </a:cubicBezTo>
                    <a:cubicBezTo>
                      <a:pt x="355" y="0"/>
                      <a:pt x="355" y="0"/>
                      <a:pt x="355" y="0"/>
                    </a:cubicBezTo>
                    <a:cubicBezTo>
                      <a:pt x="355" y="0"/>
                      <a:pt x="355" y="0"/>
                      <a:pt x="355" y="0"/>
                    </a:cubicBezTo>
                    <a:cubicBezTo>
                      <a:pt x="336" y="20"/>
                      <a:pt x="310" y="48"/>
                      <a:pt x="279" y="81"/>
                    </a:cubicBezTo>
                    <a:cubicBezTo>
                      <a:pt x="246" y="116"/>
                      <a:pt x="207" y="156"/>
                      <a:pt x="166" y="199"/>
                    </a:cubicBezTo>
                    <a:cubicBezTo>
                      <a:pt x="145" y="220"/>
                      <a:pt x="123" y="242"/>
                      <a:pt x="101" y="265"/>
                    </a:cubicBezTo>
                    <a:cubicBezTo>
                      <a:pt x="79" y="287"/>
                      <a:pt x="57" y="310"/>
                      <a:pt x="34" y="332"/>
                    </a:cubicBezTo>
                    <a:cubicBezTo>
                      <a:pt x="23" y="343"/>
                      <a:pt x="11" y="355"/>
                      <a:pt x="0" y="366"/>
                    </a:cubicBezTo>
                    <a:cubicBezTo>
                      <a:pt x="0" y="367"/>
                      <a:pt x="0" y="367"/>
                      <a:pt x="0" y="367"/>
                    </a:cubicBezTo>
                    <a:cubicBezTo>
                      <a:pt x="0" y="367"/>
                      <a:pt x="0" y="367"/>
                      <a:pt x="0" y="367"/>
                    </a:cubicBezTo>
                    <a:cubicBezTo>
                      <a:pt x="0" y="367"/>
                      <a:pt x="0" y="367"/>
                      <a:pt x="0" y="367"/>
                    </a:cubicBezTo>
                    <a:cubicBezTo>
                      <a:pt x="0" y="371"/>
                      <a:pt x="0" y="371"/>
                      <a:pt x="0" y="371"/>
                    </a:cubicBezTo>
                    <a:cubicBezTo>
                      <a:pt x="31" y="341"/>
                      <a:pt x="60" y="313"/>
                      <a:pt x="86" y="289"/>
                    </a:cubicBezTo>
                    <a:cubicBezTo>
                      <a:pt x="126" y="250"/>
                      <a:pt x="160" y="219"/>
                      <a:pt x="184" y="196"/>
                    </a:cubicBezTo>
                    <a:cubicBezTo>
                      <a:pt x="208" y="175"/>
                      <a:pt x="222" y="162"/>
                      <a:pt x="222" y="162"/>
                    </a:cubicBezTo>
                    <a:cubicBezTo>
                      <a:pt x="222" y="162"/>
                      <a:pt x="218" y="166"/>
                      <a:pt x="211" y="174"/>
                    </a:cubicBezTo>
                    <a:cubicBezTo>
                      <a:pt x="240" y="145"/>
                      <a:pt x="268" y="118"/>
                      <a:pt x="294" y="94"/>
                    </a:cubicBezTo>
                    <a:cubicBezTo>
                      <a:pt x="333" y="56"/>
                      <a:pt x="367" y="26"/>
                      <a:pt x="390" y="4"/>
                    </a:cubicBezTo>
                    <a:cubicBezTo>
                      <a:pt x="392" y="3"/>
                      <a:pt x="393" y="1"/>
                      <a:pt x="394" y="0"/>
                    </a:cubicBezTo>
                    <a:cubicBezTo>
                      <a:pt x="400" y="0"/>
                      <a:pt x="400" y="0"/>
                      <a:pt x="400" y="0"/>
                    </a:cubicBezTo>
                    <a:cubicBezTo>
                      <a:pt x="398" y="2"/>
                      <a:pt x="396" y="5"/>
                      <a:pt x="393" y="7"/>
                    </a:cubicBezTo>
                    <a:cubicBezTo>
                      <a:pt x="381" y="20"/>
                      <a:pt x="367" y="36"/>
                      <a:pt x="350" y="54"/>
                    </a:cubicBezTo>
                    <a:cubicBezTo>
                      <a:pt x="351" y="53"/>
                      <a:pt x="352" y="52"/>
                      <a:pt x="353" y="51"/>
                    </a:cubicBezTo>
                    <a:cubicBezTo>
                      <a:pt x="370" y="35"/>
                      <a:pt x="379" y="27"/>
                      <a:pt x="379" y="27"/>
                    </a:cubicBezTo>
                    <a:cubicBezTo>
                      <a:pt x="379" y="27"/>
                      <a:pt x="375" y="31"/>
                      <a:pt x="368" y="39"/>
                    </a:cubicBezTo>
                    <a:cubicBezTo>
                      <a:pt x="383" y="25"/>
                      <a:pt x="396" y="13"/>
                      <a:pt x="406" y="3"/>
                    </a:cubicBezTo>
                    <a:cubicBezTo>
                      <a:pt x="408" y="2"/>
                      <a:pt x="409" y="1"/>
                      <a:pt x="410" y="0"/>
                    </a:cubicBezTo>
                    <a:cubicBezTo>
                      <a:pt x="417" y="0"/>
                      <a:pt x="417" y="0"/>
                      <a:pt x="417" y="0"/>
                    </a:cubicBezTo>
                    <a:cubicBezTo>
                      <a:pt x="415" y="2"/>
                      <a:pt x="412" y="5"/>
                      <a:pt x="410" y="7"/>
                    </a:cubicBezTo>
                    <a:cubicBezTo>
                      <a:pt x="383" y="36"/>
                      <a:pt x="345" y="77"/>
                      <a:pt x="299" y="126"/>
                    </a:cubicBezTo>
                    <a:cubicBezTo>
                      <a:pt x="272" y="154"/>
                      <a:pt x="242" y="186"/>
                      <a:pt x="210" y="219"/>
                    </a:cubicBezTo>
                    <a:cubicBezTo>
                      <a:pt x="217" y="212"/>
                      <a:pt x="224" y="205"/>
                      <a:pt x="231" y="198"/>
                    </a:cubicBezTo>
                    <a:cubicBezTo>
                      <a:pt x="236" y="193"/>
                      <a:pt x="241" y="188"/>
                      <a:pt x="246" y="183"/>
                    </a:cubicBezTo>
                    <a:cubicBezTo>
                      <a:pt x="231" y="199"/>
                      <a:pt x="217" y="214"/>
                      <a:pt x="205" y="227"/>
                    </a:cubicBezTo>
                    <a:cubicBezTo>
                      <a:pt x="209" y="223"/>
                      <a:pt x="213" y="219"/>
                      <a:pt x="217" y="216"/>
                    </a:cubicBezTo>
                    <a:cubicBezTo>
                      <a:pt x="238" y="196"/>
                      <a:pt x="256" y="179"/>
                      <a:pt x="268" y="168"/>
                    </a:cubicBezTo>
                    <a:cubicBezTo>
                      <a:pt x="281" y="156"/>
                      <a:pt x="288" y="149"/>
                      <a:pt x="288" y="149"/>
                    </a:cubicBezTo>
                    <a:cubicBezTo>
                      <a:pt x="288" y="149"/>
                      <a:pt x="281" y="157"/>
                      <a:pt x="270" y="169"/>
                    </a:cubicBezTo>
                    <a:cubicBezTo>
                      <a:pt x="258" y="182"/>
                      <a:pt x="242" y="200"/>
                      <a:pt x="222" y="221"/>
                    </a:cubicBezTo>
                    <a:cubicBezTo>
                      <a:pt x="202" y="242"/>
                      <a:pt x="178" y="266"/>
                      <a:pt x="152" y="292"/>
                    </a:cubicBezTo>
                    <a:cubicBezTo>
                      <a:pt x="140" y="305"/>
                      <a:pt x="127" y="319"/>
                      <a:pt x="113" y="333"/>
                    </a:cubicBezTo>
                    <a:cubicBezTo>
                      <a:pt x="100" y="346"/>
                      <a:pt x="86" y="360"/>
                      <a:pt x="72" y="374"/>
                    </a:cubicBezTo>
                    <a:cubicBezTo>
                      <a:pt x="58" y="388"/>
                      <a:pt x="45" y="401"/>
                      <a:pt x="31" y="415"/>
                    </a:cubicBezTo>
                    <a:cubicBezTo>
                      <a:pt x="21" y="425"/>
                      <a:pt x="11" y="435"/>
                      <a:pt x="1" y="444"/>
                    </a:cubicBezTo>
                    <a:cubicBezTo>
                      <a:pt x="18" y="429"/>
                      <a:pt x="32" y="415"/>
                      <a:pt x="44" y="404"/>
                    </a:cubicBezTo>
                    <a:cubicBezTo>
                      <a:pt x="69" y="381"/>
                      <a:pt x="83" y="368"/>
                      <a:pt x="83" y="368"/>
                    </a:cubicBezTo>
                    <a:cubicBezTo>
                      <a:pt x="83" y="368"/>
                      <a:pt x="83" y="368"/>
                      <a:pt x="83" y="368"/>
                    </a:cubicBezTo>
                    <a:cubicBezTo>
                      <a:pt x="83" y="368"/>
                      <a:pt x="83" y="368"/>
                      <a:pt x="83" y="368"/>
                    </a:cubicBezTo>
                    <a:cubicBezTo>
                      <a:pt x="83" y="368"/>
                      <a:pt x="70" y="382"/>
                      <a:pt x="48" y="407"/>
                    </a:cubicBezTo>
                    <a:cubicBezTo>
                      <a:pt x="35" y="421"/>
                      <a:pt x="19" y="438"/>
                      <a:pt x="0" y="458"/>
                    </a:cubicBezTo>
                    <a:cubicBezTo>
                      <a:pt x="0" y="466"/>
                      <a:pt x="0" y="466"/>
                      <a:pt x="0" y="466"/>
                    </a:cubicBezTo>
                    <a:cubicBezTo>
                      <a:pt x="15" y="451"/>
                      <a:pt x="29" y="438"/>
                      <a:pt x="43" y="425"/>
                    </a:cubicBezTo>
                    <a:cubicBezTo>
                      <a:pt x="68" y="401"/>
                      <a:pt x="90" y="380"/>
                      <a:pt x="109" y="363"/>
                    </a:cubicBezTo>
                    <a:cubicBezTo>
                      <a:pt x="117" y="355"/>
                      <a:pt x="125" y="347"/>
                      <a:pt x="132" y="340"/>
                    </a:cubicBezTo>
                    <a:cubicBezTo>
                      <a:pt x="166" y="307"/>
                      <a:pt x="198" y="276"/>
                      <a:pt x="226" y="250"/>
                    </a:cubicBezTo>
                    <a:cubicBezTo>
                      <a:pt x="254" y="223"/>
                      <a:pt x="277" y="202"/>
                      <a:pt x="293" y="187"/>
                    </a:cubicBezTo>
                    <a:cubicBezTo>
                      <a:pt x="310" y="172"/>
                      <a:pt x="319" y="163"/>
                      <a:pt x="319" y="163"/>
                    </a:cubicBezTo>
                    <a:cubicBezTo>
                      <a:pt x="319" y="163"/>
                      <a:pt x="310" y="172"/>
                      <a:pt x="295" y="189"/>
                    </a:cubicBezTo>
                    <a:cubicBezTo>
                      <a:pt x="290" y="195"/>
                      <a:pt x="284" y="201"/>
                      <a:pt x="277" y="209"/>
                    </a:cubicBezTo>
                    <a:cubicBezTo>
                      <a:pt x="304" y="183"/>
                      <a:pt x="326" y="163"/>
                      <a:pt x="343" y="147"/>
                    </a:cubicBezTo>
                    <a:cubicBezTo>
                      <a:pt x="349" y="141"/>
                      <a:pt x="355" y="136"/>
                      <a:pt x="359" y="132"/>
                    </a:cubicBezTo>
                    <a:cubicBezTo>
                      <a:pt x="375" y="117"/>
                      <a:pt x="389" y="103"/>
                      <a:pt x="403" y="90"/>
                    </a:cubicBezTo>
                    <a:cubicBezTo>
                      <a:pt x="442" y="53"/>
                      <a:pt x="474" y="24"/>
                      <a:pt x="497" y="2"/>
                    </a:cubicBezTo>
                    <a:cubicBezTo>
                      <a:pt x="498" y="2"/>
                      <a:pt x="498" y="1"/>
                      <a:pt x="499" y="0"/>
                    </a:cubicBezTo>
                    <a:cubicBezTo>
                      <a:pt x="505" y="0"/>
                      <a:pt x="505" y="0"/>
                      <a:pt x="505" y="0"/>
                    </a:cubicBezTo>
                    <a:cubicBezTo>
                      <a:pt x="503" y="2"/>
                      <a:pt x="501" y="4"/>
                      <a:pt x="500" y="5"/>
                    </a:cubicBezTo>
                    <a:cubicBezTo>
                      <a:pt x="479" y="28"/>
                      <a:pt x="449" y="61"/>
                      <a:pt x="412" y="99"/>
                    </a:cubicBezTo>
                    <a:cubicBezTo>
                      <a:pt x="384" y="129"/>
                      <a:pt x="352" y="162"/>
                      <a:pt x="318" y="197"/>
                    </a:cubicBezTo>
                    <a:cubicBezTo>
                      <a:pt x="334" y="182"/>
                      <a:pt x="350" y="166"/>
                      <a:pt x="365" y="152"/>
                    </a:cubicBezTo>
                    <a:cubicBezTo>
                      <a:pt x="407" y="112"/>
                      <a:pt x="443" y="79"/>
                      <a:pt x="468" y="56"/>
                    </a:cubicBezTo>
                    <a:cubicBezTo>
                      <a:pt x="493" y="33"/>
                      <a:pt x="508" y="19"/>
                      <a:pt x="508" y="19"/>
                    </a:cubicBezTo>
                    <a:cubicBezTo>
                      <a:pt x="508" y="19"/>
                      <a:pt x="508" y="19"/>
                      <a:pt x="508" y="19"/>
                    </a:cubicBezTo>
                    <a:cubicBezTo>
                      <a:pt x="508" y="19"/>
                      <a:pt x="508" y="19"/>
                      <a:pt x="508" y="19"/>
                    </a:cubicBezTo>
                    <a:cubicBezTo>
                      <a:pt x="508" y="19"/>
                      <a:pt x="494" y="34"/>
                      <a:pt x="471" y="59"/>
                    </a:cubicBezTo>
                    <a:cubicBezTo>
                      <a:pt x="469" y="61"/>
                      <a:pt x="467" y="64"/>
                      <a:pt x="464" y="66"/>
                    </a:cubicBezTo>
                    <a:cubicBezTo>
                      <a:pt x="483" y="49"/>
                      <a:pt x="494" y="39"/>
                      <a:pt x="494" y="39"/>
                    </a:cubicBezTo>
                    <a:cubicBezTo>
                      <a:pt x="494" y="39"/>
                      <a:pt x="484" y="51"/>
                      <a:pt x="466" y="70"/>
                    </a:cubicBezTo>
                    <a:cubicBezTo>
                      <a:pt x="448" y="89"/>
                      <a:pt x="422" y="117"/>
                      <a:pt x="391" y="150"/>
                    </a:cubicBezTo>
                    <a:cubicBezTo>
                      <a:pt x="359" y="183"/>
                      <a:pt x="323" y="221"/>
                      <a:pt x="283" y="262"/>
                    </a:cubicBezTo>
                    <a:cubicBezTo>
                      <a:pt x="268" y="278"/>
                      <a:pt x="252" y="293"/>
                      <a:pt x="236" y="310"/>
                    </a:cubicBezTo>
                    <a:cubicBezTo>
                      <a:pt x="233" y="313"/>
                      <a:pt x="230" y="316"/>
                      <a:pt x="227" y="319"/>
                    </a:cubicBezTo>
                    <a:cubicBezTo>
                      <a:pt x="212" y="334"/>
                      <a:pt x="196" y="350"/>
                      <a:pt x="181" y="366"/>
                    </a:cubicBezTo>
                    <a:cubicBezTo>
                      <a:pt x="165" y="382"/>
                      <a:pt x="149" y="398"/>
                      <a:pt x="133" y="415"/>
                    </a:cubicBezTo>
                    <a:cubicBezTo>
                      <a:pt x="117" y="431"/>
                      <a:pt x="100" y="447"/>
                      <a:pt x="85" y="462"/>
                    </a:cubicBezTo>
                    <a:cubicBezTo>
                      <a:pt x="73" y="475"/>
                      <a:pt x="62" y="486"/>
                      <a:pt x="53" y="496"/>
                    </a:cubicBezTo>
                    <a:cubicBezTo>
                      <a:pt x="34" y="517"/>
                      <a:pt x="22" y="530"/>
                      <a:pt x="22" y="530"/>
                    </a:cubicBezTo>
                    <a:cubicBezTo>
                      <a:pt x="22" y="530"/>
                      <a:pt x="35" y="518"/>
                      <a:pt x="56" y="499"/>
                    </a:cubicBezTo>
                    <a:cubicBezTo>
                      <a:pt x="77" y="479"/>
                      <a:pt x="108" y="451"/>
                      <a:pt x="144" y="416"/>
                    </a:cubicBezTo>
                    <a:cubicBezTo>
                      <a:pt x="162" y="399"/>
                      <a:pt x="182" y="380"/>
                      <a:pt x="203" y="360"/>
                    </a:cubicBezTo>
                    <a:cubicBezTo>
                      <a:pt x="223" y="340"/>
                      <a:pt x="245" y="319"/>
                      <a:pt x="267" y="298"/>
                    </a:cubicBezTo>
                    <a:cubicBezTo>
                      <a:pt x="289" y="276"/>
                      <a:pt x="313" y="253"/>
                      <a:pt x="336" y="230"/>
                    </a:cubicBezTo>
                    <a:cubicBezTo>
                      <a:pt x="359" y="207"/>
                      <a:pt x="383" y="184"/>
                      <a:pt x="406" y="160"/>
                    </a:cubicBezTo>
                    <a:cubicBezTo>
                      <a:pt x="426" y="140"/>
                      <a:pt x="446" y="120"/>
                      <a:pt x="466" y="101"/>
                    </a:cubicBezTo>
                    <a:cubicBezTo>
                      <a:pt x="474" y="93"/>
                      <a:pt x="482" y="85"/>
                      <a:pt x="490" y="77"/>
                    </a:cubicBezTo>
                    <a:cubicBezTo>
                      <a:pt x="493" y="74"/>
                      <a:pt x="496" y="71"/>
                      <a:pt x="499" y="68"/>
                    </a:cubicBezTo>
                    <a:cubicBezTo>
                      <a:pt x="483" y="85"/>
                      <a:pt x="470" y="99"/>
                      <a:pt x="460" y="109"/>
                    </a:cubicBezTo>
                    <a:cubicBezTo>
                      <a:pt x="449" y="122"/>
                      <a:pt x="443" y="129"/>
                      <a:pt x="443" y="129"/>
                    </a:cubicBezTo>
                    <a:cubicBezTo>
                      <a:pt x="443" y="129"/>
                      <a:pt x="450" y="122"/>
                      <a:pt x="462" y="111"/>
                    </a:cubicBezTo>
                    <a:cubicBezTo>
                      <a:pt x="473" y="100"/>
                      <a:pt x="489" y="86"/>
                      <a:pt x="508" y="68"/>
                    </a:cubicBezTo>
                    <a:cubicBezTo>
                      <a:pt x="495" y="81"/>
                      <a:pt x="482" y="94"/>
                      <a:pt x="469" y="107"/>
                    </a:cubicBezTo>
                    <a:cubicBezTo>
                      <a:pt x="455" y="121"/>
                      <a:pt x="441" y="135"/>
                      <a:pt x="428" y="148"/>
                    </a:cubicBezTo>
                    <a:cubicBezTo>
                      <a:pt x="414" y="162"/>
                      <a:pt x="401" y="176"/>
                      <a:pt x="388" y="189"/>
                    </a:cubicBezTo>
                    <a:cubicBezTo>
                      <a:pt x="375" y="202"/>
                      <a:pt x="362" y="215"/>
                      <a:pt x="350" y="228"/>
                    </a:cubicBezTo>
                    <a:cubicBezTo>
                      <a:pt x="339" y="240"/>
                      <a:pt x="327" y="251"/>
                      <a:pt x="317" y="262"/>
                    </a:cubicBezTo>
                    <a:cubicBezTo>
                      <a:pt x="297" y="284"/>
                      <a:pt x="280" y="302"/>
                      <a:pt x="268" y="314"/>
                    </a:cubicBezTo>
                    <a:cubicBezTo>
                      <a:pt x="257" y="327"/>
                      <a:pt x="250" y="334"/>
                      <a:pt x="250" y="334"/>
                    </a:cubicBezTo>
                    <a:cubicBezTo>
                      <a:pt x="250" y="334"/>
                      <a:pt x="257" y="328"/>
                      <a:pt x="270" y="316"/>
                    </a:cubicBezTo>
                    <a:cubicBezTo>
                      <a:pt x="283" y="304"/>
                      <a:pt x="301" y="288"/>
                      <a:pt x="322" y="267"/>
                    </a:cubicBezTo>
                    <a:cubicBezTo>
                      <a:pt x="333" y="257"/>
                      <a:pt x="345" y="246"/>
                      <a:pt x="357" y="234"/>
                    </a:cubicBezTo>
                    <a:cubicBezTo>
                      <a:pt x="369" y="222"/>
                      <a:pt x="382" y="210"/>
                      <a:pt x="395" y="197"/>
                    </a:cubicBezTo>
                    <a:cubicBezTo>
                      <a:pt x="408" y="184"/>
                      <a:pt x="422" y="170"/>
                      <a:pt x="436" y="157"/>
                    </a:cubicBezTo>
                    <a:cubicBezTo>
                      <a:pt x="450" y="143"/>
                      <a:pt x="464" y="129"/>
                      <a:pt x="478" y="115"/>
                    </a:cubicBezTo>
                    <a:cubicBezTo>
                      <a:pt x="482" y="111"/>
                      <a:pt x="485" y="107"/>
                      <a:pt x="489" y="104"/>
                    </a:cubicBezTo>
                    <a:cubicBezTo>
                      <a:pt x="483" y="111"/>
                      <a:pt x="479" y="114"/>
                      <a:pt x="479" y="114"/>
                    </a:cubicBezTo>
                    <a:cubicBezTo>
                      <a:pt x="479" y="114"/>
                      <a:pt x="487" y="108"/>
                      <a:pt x="500" y="96"/>
                    </a:cubicBezTo>
                    <a:cubicBezTo>
                      <a:pt x="511" y="85"/>
                      <a:pt x="526" y="71"/>
                      <a:pt x="544" y="54"/>
                    </a:cubicBezTo>
                    <a:cubicBezTo>
                      <a:pt x="538" y="60"/>
                      <a:pt x="533" y="66"/>
                      <a:pt x="527" y="71"/>
                    </a:cubicBezTo>
                    <a:cubicBezTo>
                      <a:pt x="517" y="82"/>
                      <a:pt x="508" y="92"/>
                      <a:pt x="499" y="101"/>
                    </a:cubicBezTo>
                    <a:cubicBezTo>
                      <a:pt x="481" y="120"/>
                      <a:pt x="466" y="136"/>
                      <a:pt x="456" y="147"/>
                    </a:cubicBezTo>
                    <a:cubicBezTo>
                      <a:pt x="446" y="158"/>
                      <a:pt x="440" y="164"/>
                      <a:pt x="440" y="164"/>
                    </a:cubicBezTo>
                    <a:cubicBezTo>
                      <a:pt x="440" y="164"/>
                      <a:pt x="447" y="158"/>
                      <a:pt x="458" y="148"/>
                    </a:cubicBezTo>
                    <a:cubicBezTo>
                      <a:pt x="462" y="144"/>
                      <a:pt x="468" y="138"/>
                      <a:pt x="475" y="132"/>
                    </a:cubicBezTo>
                    <a:cubicBezTo>
                      <a:pt x="473" y="134"/>
                      <a:pt x="472" y="135"/>
                      <a:pt x="472" y="135"/>
                    </a:cubicBezTo>
                    <a:cubicBezTo>
                      <a:pt x="472" y="135"/>
                      <a:pt x="478" y="129"/>
                      <a:pt x="490" y="119"/>
                    </a:cubicBezTo>
                    <a:cubicBezTo>
                      <a:pt x="477" y="131"/>
                      <a:pt x="465" y="144"/>
                      <a:pt x="452" y="156"/>
                    </a:cubicBezTo>
                    <a:cubicBezTo>
                      <a:pt x="437" y="171"/>
                      <a:pt x="422" y="186"/>
                      <a:pt x="407" y="201"/>
                    </a:cubicBezTo>
                    <a:cubicBezTo>
                      <a:pt x="392" y="216"/>
                      <a:pt x="377" y="231"/>
                      <a:pt x="362" y="246"/>
                    </a:cubicBezTo>
                    <a:cubicBezTo>
                      <a:pt x="348" y="261"/>
                      <a:pt x="333" y="275"/>
                      <a:pt x="320" y="289"/>
                    </a:cubicBezTo>
                    <a:cubicBezTo>
                      <a:pt x="306" y="304"/>
                      <a:pt x="292" y="317"/>
                      <a:pt x="280" y="330"/>
                    </a:cubicBezTo>
                    <a:cubicBezTo>
                      <a:pt x="267" y="344"/>
                      <a:pt x="255" y="356"/>
                      <a:pt x="244" y="367"/>
                    </a:cubicBezTo>
                    <a:cubicBezTo>
                      <a:pt x="222" y="390"/>
                      <a:pt x="205" y="410"/>
                      <a:pt x="192" y="423"/>
                    </a:cubicBezTo>
                    <a:cubicBezTo>
                      <a:pt x="179" y="437"/>
                      <a:pt x="172" y="445"/>
                      <a:pt x="172" y="445"/>
                    </a:cubicBezTo>
                    <a:cubicBezTo>
                      <a:pt x="172" y="445"/>
                      <a:pt x="178" y="440"/>
                      <a:pt x="188" y="430"/>
                    </a:cubicBezTo>
                    <a:cubicBezTo>
                      <a:pt x="171" y="448"/>
                      <a:pt x="155" y="464"/>
                      <a:pt x="141" y="480"/>
                    </a:cubicBezTo>
                    <a:cubicBezTo>
                      <a:pt x="108" y="514"/>
                      <a:pt x="81" y="544"/>
                      <a:pt x="62" y="564"/>
                    </a:cubicBezTo>
                    <a:cubicBezTo>
                      <a:pt x="43" y="585"/>
                      <a:pt x="32" y="596"/>
                      <a:pt x="32" y="596"/>
                    </a:cubicBezTo>
                    <a:cubicBezTo>
                      <a:pt x="32" y="596"/>
                      <a:pt x="44" y="586"/>
                      <a:pt x="64" y="567"/>
                    </a:cubicBezTo>
                    <a:cubicBezTo>
                      <a:pt x="85" y="548"/>
                      <a:pt x="114" y="521"/>
                      <a:pt x="149" y="488"/>
                    </a:cubicBezTo>
                    <a:cubicBezTo>
                      <a:pt x="166" y="471"/>
                      <a:pt x="185" y="453"/>
                      <a:pt x="204" y="434"/>
                    </a:cubicBezTo>
                    <a:cubicBezTo>
                      <a:pt x="216" y="423"/>
                      <a:pt x="229" y="411"/>
                      <a:pt x="242" y="399"/>
                    </a:cubicBezTo>
                    <a:cubicBezTo>
                      <a:pt x="224" y="417"/>
                      <a:pt x="209" y="434"/>
                      <a:pt x="196" y="447"/>
                    </a:cubicBezTo>
                    <a:cubicBezTo>
                      <a:pt x="172" y="473"/>
                      <a:pt x="158" y="488"/>
                      <a:pt x="158" y="488"/>
                    </a:cubicBezTo>
                    <a:cubicBezTo>
                      <a:pt x="158" y="488"/>
                      <a:pt x="174" y="475"/>
                      <a:pt x="200" y="450"/>
                    </a:cubicBezTo>
                    <a:cubicBezTo>
                      <a:pt x="218" y="433"/>
                      <a:pt x="242" y="411"/>
                      <a:pt x="270" y="385"/>
                    </a:cubicBezTo>
                    <a:cubicBezTo>
                      <a:pt x="250" y="406"/>
                      <a:pt x="239" y="419"/>
                      <a:pt x="239" y="419"/>
                    </a:cubicBezTo>
                    <a:cubicBezTo>
                      <a:pt x="239" y="419"/>
                      <a:pt x="254" y="405"/>
                      <a:pt x="279" y="382"/>
                    </a:cubicBezTo>
                    <a:cubicBezTo>
                      <a:pt x="288" y="373"/>
                      <a:pt x="299" y="364"/>
                      <a:pt x="311" y="353"/>
                    </a:cubicBezTo>
                    <a:cubicBezTo>
                      <a:pt x="294" y="370"/>
                      <a:pt x="277" y="387"/>
                      <a:pt x="261" y="404"/>
                    </a:cubicBezTo>
                    <a:cubicBezTo>
                      <a:pt x="242" y="424"/>
                      <a:pt x="224" y="442"/>
                      <a:pt x="207" y="460"/>
                    </a:cubicBezTo>
                    <a:cubicBezTo>
                      <a:pt x="174" y="495"/>
                      <a:pt x="147" y="524"/>
                      <a:pt x="128" y="545"/>
                    </a:cubicBezTo>
                    <a:cubicBezTo>
                      <a:pt x="109" y="565"/>
                      <a:pt x="98" y="577"/>
                      <a:pt x="98" y="577"/>
                    </a:cubicBezTo>
                    <a:cubicBezTo>
                      <a:pt x="98" y="577"/>
                      <a:pt x="110" y="566"/>
                      <a:pt x="131" y="547"/>
                    </a:cubicBezTo>
                    <a:cubicBezTo>
                      <a:pt x="151" y="528"/>
                      <a:pt x="181" y="501"/>
                      <a:pt x="215" y="468"/>
                    </a:cubicBezTo>
                    <a:cubicBezTo>
                      <a:pt x="218" y="466"/>
                      <a:pt x="220" y="464"/>
                      <a:pt x="222" y="461"/>
                    </a:cubicBezTo>
                    <a:cubicBezTo>
                      <a:pt x="212" y="473"/>
                      <a:pt x="206" y="479"/>
                      <a:pt x="206" y="479"/>
                    </a:cubicBezTo>
                    <a:cubicBezTo>
                      <a:pt x="206" y="479"/>
                      <a:pt x="218" y="468"/>
                      <a:pt x="240" y="448"/>
                    </a:cubicBezTo>
                    <a:cubicBezTo>
                      <a:pt x="244" y="444"/>
                      <a:pt x="248" y="440"/>
                      <a:pt x="253" y="435"/>
                    </a:cubicBezTo>
                    <a:cubicBezTo>
                      <a:pt x="246" y="443"/>
                      <a:pt x="239" y="451"/>
                      <a:pt x="232" y="458"/>
                    </a:cubicBezTo>
                    <a:cubicBezTo>
                      <a:pt x="193" y="498"/>
                      <a:pt x="162" y="533"/>
                      <a:pt x="139" y="557"/>
                    </a:cubicBezTo>
                    <a:cubicBezTo>
                      <a:pt x="117" y="581"/>
                      <a:pt x="105" y="594"/>
                      <a:pt x="105" y="594"/>
                    </a:cubicBezTo>
                    <a:cubicBezTo>
                      <a:pt x="105" y="594"/>
                      <a:pt x="118" y="582"/>
                      <a:pt x="143" y="560"/>
                    </a:cubicBezTo>
                    <a:cubicBezTo>
                      <a:pt x="166" y="537"/>
                      <a:pt x="201" y="506"/>
                      <a:pt x="241" y="467"/>
                    </a:cubicBezTo>
                    <a:cubicBezTo>
                      <a:pt x="261" y="448"/>
                      <a:pt x="283" y="427"/>
                      <a:pt x="306" y="405"/>
                    </a:cubicBezTo>
                    <a:cubicBezTo>
                      <a:pt x="329" y="382"/>
                      <a:pt x="354" y="359"/>
                      <a:pt x="379" y="335"/>
                    </a:cubicBezTo>
                    <a:cubicBezTo>
                      <a:pt x="385" y="328"/>
                      <a:pt x="392" y="322"/>
                      <a:pt x="398" y="316"/>
                    </a:cubicBezTo>
                    <a:cubicBezTo>
                      <a:pt x="391" y="323"/>
                      <a:pt x="384" y="330"/>
                      <a:pt x="377" y="337"/>
                    </a:cubicBezTo>
                    <a:cubicBezTo>
                      <a:pt x="356" y="358"/>
                      <a:pt x="336" y="379"/>
                      <a:pt x="316" y="399"/>
                    </a:cubicBezTo>
                    <a:cubicBezTo>
                      <a:pt x="297" y="419"/>
                      <a:pt x="278" y="438"/>
                      <a:pt x="260" y="456"/>
                    </a:cubicBezTo>
                    <a:cubicBezTo>
                      <a:pt x="243" y="475"/>
                      <a:pt x="226" y="492"/>
                      <a:pt x="210" y="509"/>
                    </a:cubicBezTo>
                    <a:cubicBezTo>
                      <a:pt x="180" y="541"/>
                      <a:pt x="154" y="568"/>
                      <a:pt x="137" y="587"/>
                    </a:cubicBezTo>
                    <a:cubicBezTo>
                      <a:pt x="119" y="607"/>
                      <a:pt x="109" y="618"/>
                      <a:pt x="109" y="618"/>
                    </a:cubicBezTo>
                    <a:cubicBezTo>
                      <a:pt x="109" y="618"/>
                      <a:pt x="120" y="608"/>
                      <a:pt x="139" y="590"/>
                    </a:cubicBezTo>
                    <a:cubicBezTo>
                      <a:pt x="158" y="572"/>
                      <a:pt x="186" y="547"/>
                      <a:pt x="218" y="516"/>
                    </a:cubicBezTo>
                    <a:cubicBezTo>
                      <a:pt x="234" y="501"/>
                      <a:pt x="252" y="484"/>
                      <a:pt x="270" y="466"/>
                    </a:cubicBezTo>
                    <a:cubicBezTo>
                      <a:pt x="273" y="463"/>
                      <a:pt x="277" y="460"/>
                      <a:pt x="280" y="456"/>
                    </a:cubicBezTo>
                    <a:cubicBezTo>
                      <a:pt x="263" y="474"/>
                      <a:pt x="247" y="491"/>
                      <a:pt x="232" y="506"/>
                    </a:cubicBezTo>
                    <a:cubicBezTo>
                      <a:pt x="194" y="546"/>
                      <a:pt x="164" y="580"/>
                      <a:pt x="142" y="603"/>
                    </a:cubicBezTo>
                    <a:cubicBezTo>
                      <a:pt x="120" y="627"/>
                      <a:pt x="108" y="640"/>
                      <a:pt x="108" y="640"/>
                    </a:cubicBezTo>
                    <a:cubicBezTo>
                      <a:pt x="108" y="640"/>
                      <a:pt x="118" y="630"/>
                      <a:pt x="137" y="613"/>
                    </a:cubicBezTo>
                    <a:cubicBezTo>
                      <a:pt x="107" y="646"/>
                      <a:pt x="81" y="673"/>
                      <a:pt x="62" y="694"/>
                    </a:cubicBezTo>
                    <a:cubicBezTo>
                      <a:pt x="37" y="721"/>
                      <a:pt x="23" y="736"/>
                      <a:pt x="23" y="736"/>
                    </a:cubicBezTo>
                    <a:cubicBezTo>
                      <a:pt x="23" y="736"/>
                      <a:pt x="39" y="722"/>
                      <a:pt x="65" y="697"/>
                    </a:cubicBezTo>
                    <a:cubicBezTo>
                      <a:pt x="92" y="673"/>
                      <a:pt x="130" y="638"/>
                      <a:pt x="175" y="595"/>
                    </a:cubicBezTo>
                    <a:cubicBezTo>
                      <a:pt x="192" y="578"/>
                      <a:pt x="211" y="560"/>
                      <a:pt x="231" y="541"/>
                    </a:cubicBezTo>
                    <a:cubicBezTo>
                      <a:pt x="230" y="542"/>
                      <a:pt x="230" y="543"/>
                      <a:pt x="229" y="543"/>
                    </a:cubicBezTo>
                    <a:cubicBezTo>
                      <a:pt x="206" y="568"/>
                      <a:pt x="193" y="582"/>
                      <a:pt x="193" y="582"/>
                    </a:cubicBezTo>
                    <a:cubicBezTo>
                      <a:pt x="193" y="582"/>
                      <a:pt x="207" y="569"/>
                      <a:pt x="232" y="547"/>
                    </a:cubicBezTo>
                    <a:cubicBezTo>
                      <a:pt x="256" y="524"/>
                      <a:pt x="291" y="492"/>
                      <a:pt x="333" y="452"/>
                    </a:cubicBezTo>
                    <a:cubicBezTo>
                      <a:pt x="353" y="432"/>
                      <a:pt x="376" y="411"/>
                      <a:pt x="399" y="388"/>
                    </a:cubicBezTo>
                    <a:cubicBezTo>
                      <a:pt x="423" y="366"/>
                      <a:pt x="448" y="342"/>
                      <a:pt x="473" y="317"/>
                    </a:cubicBezTo>
                    <a:cubicBezTo>
                      <a:pt x="474" y="316"/>
                      <a:pt x="475" y="315"/>
                      <a:pt x="476" y="314"/>
                    </a:cubicBezTo>
                    <a:cubicBezTo>
                      <a:pt x="449" y="341"/>
                      <a:pt x="423" y="368"/>
                      <a:pt x="397" y="394"/>
                    </a:cubicBezTo>
                    <a:cubicBezTo>
                      <a:pt x="369" y="423"/>
                      <a:pt x="342" y="451"/>
                      <a:pt x="317" y="477"/>
                    </a:cubicBezTo>
                    <a:cubicBezTo>
                      <a:pt x="291" y="504"/>
                      <a:pt x="267" y="529"/>
                      <a:pt x="245" y="552"/>
                    </a:cubicBezTo>
                    <a:cubicBezTo>
                      <a:pt x="201" y="599"/>
                      <a:pt x="165" y="638"/>
                      <a:pt x="139" y="665"/>
                    </a:cubicBezTo>
                    <a:cubicBezTo>
                      <a:pt x="114" y="693"/>
                      <a:pt x="99" y="709"/>
                      <a:pt x="99" y="709"/>
                    </a:cubicBezTo>
                    <a:cubicBezTo>
                      <a:pt x="99" y="709"/>
                      <a:pt x="115" y="694"/>
                      <a:pt x="143" y="669"/>
                    </a:cubicBezTo>
                    <a:cubicBezTo>
                      <a:pt x="165" y="648"/>
                      <a:pt x="195" y="620"/>
                      <a:pt x="231" y="586"/>
                    </a:cubicBezTo>
                    <a:cubicBezTo>
                      <a:pt x="220" y="598"/>
                      <a:pt x="209" y="609"/>
                      <a:pt x="199" y="620"/>
                    </a:cubicBezTo>
                    <a:cubicBezTo>
                      <a:pt x="160" y="660"/>
                      <a:pt x="129" y="695"/>
                      <a:pt x="106" y="719"/>
                    </a:cubicBezTo>
                    <a:cubicBezTo>
                      <a:pt x="84" y="743"/>
                      <a:pt x="71" y="757"/>
                      <a:pt x="71" y="757"/>
                    </a:cubicBezTo>
                    <a:cubicBezTo>
                      <a:pt x="71" y="757"/>
                      <a:pt x="85" y="744"/>
                      <a:pt x="109" y="722"/>
                    </a:cubicBezTo>
                    <a:cubicBezTo>
                      <a:pt x="126" y="707"/>
                      <a:pt x="148" y="687"/>
                      <a:pt x="173" y="663"/>
                    </a:cubicBezTo>
                    <a:cubicBezTo>
                      <a:pt x="162" y="675"/>
                      <a:pt x="151" y="686"/>
                      <a:pt x="142" y="696"/>
                    </a:cubicBezTo>
                    <a:cubicBezTo>
                      <a:pt x="118" y="722"/>
                      <a:pt x="104" y="737"/>
                      <a:pt x="104" y="737"/>
                    </a:cubicBezTo>
                    <a:cubicBezTo>
                      <a:pt x="104" y="737"/>
                      <a:pt x="119" y="723"/>
                      <a:pt x="146" y="699"/>
                    </a:cubicBezTo>
                    <a:cubicBezTo>
                      <a:pt x="161" y="685"/>
                      <a:pt x="180" y="667"/>
                      <a:pt x="203" y="646"/>
                    </a:cubicBezTo>
                    <a:cubicBezTo>
                      <a:pt x="209" y="640"/>
                      <a:pt x="218" y="632"/>
                      <a:pt x="230" y="621"/>
                    </a:cubicBezTo>
                    <a:cubicBezTo>
                      <a:pt x="236" y="615"/>
                      <a:pt x="242" y="610"/>
                      <a:pt x="249" y="603"/>
                    </a:cubicBezTo>
                    <a:cubicBezTo>
                      <a:pt x="243" y="609"/>
                      <a:pt x="238" y="615"/>
                      <a:pt x="232" y="621"/>
                    </a:cubicBezTo>
                    <a:cubicBezTo>
                      <a:pt x="190" y="665"/>
                      <a:pt x="156" y="702"/>
                      <a:pt x="131" y="728"/>
                    </a:cubicBezTo>
                    <a:cubicBezTo>
                      <a:pt x="107" y="755"/>
                      <a:pt x="94" y="770"/>
                      <a:pt x="94" y="770"/>
                    </a:cubicBezTo>
                    <a:cubicBezTo>
                      <a:pt x="94" y="770"/>
                      <a:pt x="109" y="756"/>
                      <a:pt x="135" y="732"/>
                    </a:cubicBezTo>
                    <a:cubicBezTo>
                      <a:pt x="161" y="707"/>
                      <a:pt x="198" y="673"/>
                      <a:pt x="242" y="631"/>
                    </a:cubicBezTo>
                    <a:cubicBezTo>
                      <a:pt x="264" y="610"/>
                      <a:pt x="288" y="587"/>
                      <a:pt x="313" y="563"/>
                    </a:cubicBezTo>
                    <a:cubicBezTo>
                      <a:pt x="339" y="539"/>
                      <a:pt x="365" y="513"/>
                      <a:pt x="392" y="487"/>
                    </a:cubicBezTo>
                    <a:cubicBezTo>
                      <a:pt x="419" y="460"/>
                      <a:pt x="448" y="432"/>
                      <a:pt x="476" y="404"/>
                    </a:cubicBezTo>
                    <a:cubicBezTo>
                      <a:pt x="504" y="376"/>
                      <a:pt x="533" y="348"/>
                      <a:pt x="562" y="319"/>
                    </a:cubicBezTo>
                    <a:cubicBezTo>
                      <a:pt x="591" y="290"/>
                      <a:pt x="619" y="261"/>
                      <a:pt x="647" y="233"/>
                    </a:cubicBezTo>
                    <a:cubicBezTo>
                      <a:pt x="676" y="204"/>
                      <a:pt x="703" y="176"/>
                      <a:pt x="730" y="149"/>
                    </a:cubicBezTo>
                    <a:cubicBezTo>
                      <a:pt x="749" y="129"/>
                      <a:pt x="768" y="110"/>
                      <a:pt x="786" y="91"/>
                    </a:cubicBezTo>
                    <a:cubicBezTo>
                      <a:pt x="793" y="84"/>
                      <a:pt x="800" y="77"/>
                      <a:pt x="806" y="71"/>
                    </a:cubicBezTo>
                    <a:cubicBezTo>
                      <a:pt x="824" y="53"/>
                      <a:pt x="842" y="35"/>
                      <a:pt x="859" y="17"/>
                    </a:cubicBezTo>
                    <a:cubicBezTo>
                      <a:pt x="865" y="11"/>
                      <a:pt x="871" y="6"/>
                      <a:pt x="876" y="0"/>
                    </a:cubicBezTo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79" name="í$ľîḓé"/>
              <p:cNvSpPr/>
              <p:nvPr/>
            </p:nvSpPr>
            <p:spPr bwMode="auto">
              <a:xfrm rot="850582">
                <a:off x="4214090" y="2317948"/>
                <a:ext cx="1950549" cy="1155165"/>
              </a:xfrm>
              <a:custGeom>
                <a:avLst/>
                <a:gdLst>
                  <a:gd name="T0" fmla="*/ 217 w 508"/>
                  <a:gd name="T1" fmla="*/ 216 h 535"/>
                  <a:gd name="T2" fmla="*/ 146 w 508"/>
                  <a:gd name="T3" fmla="*/ 291 h 535"/>
                  <a:gd name="T4" fmla="*/ 57 w 508"/>
                  <a:gd name="T5" fmla="*/ 385 h 535"/>
                  <a:gd name="T6" fmla="*/ 48 w 508"/>
                  <a:gd name="T7" fmla="*/ 407 h 535"/>
                  <a:gd name="T8" fmla="*/ 1 w 508"/>
                  <a:gd name="T9" fmla="*/ 444 h 535"/>
                  <a:gd name="T10" fmla="*/ 113 w 508"/>
                  <a:gd name="T11" fmla="*/ 333 h 535"/>
                  <a:gd name="T12" fmla="*/ 270 w 508"/>
                  <a:gd name="T13" fmla="*/ 169 h 535"/>
                  <a:gd name="T14" fmla="*/ 349 w 508"/>
                  <a:gd name="T15" fmla="*/ 0 h 535"/>
                  <a:gd name="T16" fmla="*/ 248 w 508"/>
                  <a:gd name="T17" fmla="*/ 102 h 535"/>
                  <a:gd name="T18" fmla="*/ 143 w 508"/>
                  <a:gd name="T19" fmla="*/ 209 h 535"/>
                  <a:gd name="T20" fmla="*/ 0 w 508"/>
                  <a:gd name="T21" fmla="*/ 358 h 535"/>
                  <a:gd name="T22" fmla="*/ 101 w 508"/>
                  <a:gd name="T23" fmla="*/ 265 h 535"/>
                  <a:gd name="T24" fmla="*/ 355 w 508"/>
                  <a:gd name="T25" fmla="*/ 0 h 535"/>
                  <a:gd name="T26" fmla="*/ 406 w 508"/>
                  <a:gd name="T27" fmla="*/ 3 h 535"/>
                  <a:gd name="T28" fmla="*/ 353 w 508"/>
                  <a:gd name="T29" fmla="*/ 51 h 535"/>
                  <a:gd name="T30" fmla="*/ 400 w 508"/>
                  <a:gd name="T31" fmla="*/ 0 h 535"/>
                  <a:gd name="T32" fmla="*/ 294 w 508"/>
                  <a:gd name="T33" fmla="*/ 94 h 535"/>
                  <a:gd name="T34" fmla="*/ 184 w 508"/>
                  <a:gd name="T35" fmla="*/ 196 h 535"/>
                  <a:gd name="T36" fmla="*/ 0 w 508"/>
                  <a:gd name="T37" fmla="*/ 394 h 535"/>
                  <a:gd name="T38" fmla="*/ 219 w 508"/>
                  <a:gd name="T39" fmla="*/ 181 h 535"/>
                  <a:gd name="T40" fmla="*/ 275 w 508"/>
                  <a:gd name="T41" fmla="*/ 127 h 535"/>
                  <a:gd name="T42" fmla="*/ 155 w 508"/>
                  <a:gd name="T43" fmla="*/ 249 h 535"/>
                  <a:gd name="T44" fmla="*/ 0 w 508"/>
                  <a:gd name="T45" fmla="*/ 411 h 535"/>
                  <a:gd name="T46" fmla="*/ 106 w 508"/>
                  <a:gd name="T47" fmla="*/ 320 h 535"/>
                  <a:gd name="T48" fmla="*/ 299 w 508"/>
                  <a:gd name="T49" fmla="*/ 126 h 535"/>
                  <a:gd name="T50" fmla="*/ 505 w 508"/>
                  <a:gd name="T51" fmla="*/ 0 h 535"/>
                  <a:gd name="T52" fmla="*/ 403 w 508"/>
                  <a:gd name="T53" fmla="*/ 90 h 535"/>
                  <a:gd name="T54" fmla="*/ 277 w 508"/>
                  <a:gd name="T55" fmla="*/ 209 h 535"/>
                  <a:gd name="T56" fmla="*/ 293 w 508"/>
                  <a:gd name="T57" fmla="*/ 187 h 535"/>
                  <a:gd name="T58" fmla="*/ 109 w 508"/>
                  <a:gd name="T59" fmla="*/ 363 h 535"/>
                  <a:gd name="T60" fmla="*/ 0 w 508"/>
                  <a:gd name="T61" fmla="*/ 468 h 535"/>
                  <a:gd name="T62" fmla="*/ 0 w 508"/>
                  <a:gd name="T63" fmla="*/ 482 h 535"/>
                  <a:gd name="T64" fmla="*/ 250 w 508"/>
                  <a:gd name="T65" fmla="*/ 245 h 535"/>
                  <a:gd name="T66" fmla="*/ 340 w 508"/>
                  <a:gd name="T67" fmla="*/ 157 h 535"/>
                  <a:gd name="T68" fmla="*/ 381 w 508"/>
                  <a:gd name="T69" fmla="*/ 122 h 535"/>
                  <a:gd name="T70" fmla="*/ 420 w 508"/>
                  <a:gd name="T71" fmla="*/ 85 h 535"/>
                  <a:gd name="T72" fmla="*/ 152 w 508"/>
                  <a:gd name="T73" fmla="*/ 355 h 535"/>
                  <a:gd name="T74" fmla="*/ 0 w 508"/>
                  <a:gd name="T75" fmla="*/ 535 h 535"/>
                  <a:gd name="T76" fmla="*/ 169 w 508"/>
                  <a:gd name="T77" fmla="*/ 373 h 535"/>
                  <a:gd name="T78" fmla="*/ 85 w 508"/>
                  <a:gd name="T79" fmla="*/ 462 h 535"/>
                  <a:gd name="T80" fmla="*/ 227 w 508"/>
                  <a:gd name="T81" fmla="*/ 319 h 535"/>
                  <a:gd name="T82" fmla="*/ 391 w 508"/>
                  <a:gd name="T83" fmla="*/ 150 h 535"/>
                  <a:gd name="T84" fmla="*/ 464 w 508"/>
                  <a:gd name="T85" fmla="*/ 66 h 535"/>
                  <a:gd name="T86" fmla="*/ 468 w 508"/>
                  <a:gd name="T87" fmla="*/ 56 h 535"/>
                  <a:gd name="T88" fmla="*/ 412 w 508"/>
                  <a:gd name="T89" fmla="*/ 99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8" h="535">
                    <a:moveTo>
                      <a:pt x="288" y="149"/>
                    </a:moveTo>
                    <a:cubicBezTo>
                      <a:pt x="288" y="149"/>
                      <a:pt x="281" y="156"/>
                      <a:pt x="268" y="168"/>
                    </a:cubicBezTo>
                    <a:cubicBezTo>
                      <a:pt x="256" y="179"/>
                      <a:pt x="238" y="196"/>
                      <a:pt x="217" y="216"/>
                    </a:cubicBezTo>
                    <a:cubicBezTo>
                      <a:pt x="213" y="219"/>
                      <a:pt x="209" y="223"/>
                      <a:pt x="205" y="227"/>
                    </a:cubicBezTo>
                    <a:cubicBezTo>
                      <a:pt x="195" y="238"/>
                      <a:pt x="186" y="248"/>
                      <a:pt x="178" y="256"/>
                    </a:cubicBezTo>
                    <a:cubicBezTo>
                      <a:pt x="158" y="278"/>
                      <a:pt x="146" y="291"/>
                      <a:pt x="146" y="291"/>
                    </a:cubicBezTo>
                    <a:cubicBezTo>
                      <a:pt x="146" y="291"/>
                      <a:pt x="154" y="284"/>
                      <a:pt x="167" y="272"/>
                    </a:cubicBezTo>
                    <a:cubicBezTo>
                      <a:pt x="158" y="280"/>
                      <a:pt x="150" y="289"/>
                      <a:pt x="142" y="297"/>
                    </a:cubicBezTo>
                    <a:cubicBezTo>
                      <a:pt x="112" y="328"/>
                      <a:pt x="84" y="357"/>
                      <a:pt x="57" y="385"/>
                    </a:cubicBezTo>
                    <a:cubicBezTo>
                      <a:pt x="37" y="406"/>
                      <a:pt x="18" y="425"/>
                      <a:pt x="0" y="444"/>
                    </a:cubicBezTo>
                    <a:cubicBezTo>
                      <a:pt x="0" y="458"/>
                      <a:pt x="0" y="458"/>
                      <a:pt x="0" y="458"/>
                    </a:cubicBezTo>
                    <a:cubicBezTo>
                      <a:pt x="19" y="438"/>
                      <a:pt x="35" y="421"/>
                      <a:pt x="48" y="407"/>
                    </a:cubicBezTo>
                    <a:cubicBezTo>
                      <a:pt x="70" y="382"/>
                      <a:pt x="83" y="368"/>
                      <a:pt x="83" y="368"/>
                    </a:cubicBezTo>
                    <a:cubicBezTo>
                      <a:pt x="83" y="368"/>
                      <a:pt x="69" y="381"/>
                      <a:pt x="44" y="404"/>
                    </a:cubicBezTo>
                    <a:cubicBezTo>
                      <a:pt x="32" y="415"/>
                      <a:pt x="18" y="429"/>
                      <a:pt x="1" y="444"/>
                    </a:cubicBezTo>
                    <a:cubicBezTo>
                      <a:pt x="11" y="435"/>
                      <a:pt x="21" y="425"/>
                      <a:pt x="31" y="415"/>
                    </a:cubicBezTo>
                    <a:cubicBezTo>
                      <a:pt x="45" y="401"/>
                      <a:pt x="58" y="388"/>
                      <a:pt x="72" y="374"/>
                    </a:cubicBezTo>
                    <a:cubicBezTo>
                      <a:pt x="86" y="360"/>
                      <a:pt x="100" y="346"/>
                      <a:pt x="113" y="333"/>
                    </a:cubicBezTo>
                    <a:cubicBezTo>
                      <a:pt x="127" y="319"/>
                      <a:pt x="140" y="305"/>
                      <a:pt x="152" y="292"/>
                    </a:cubicBezTo>
                    <a:cubicBezTo>
                      <a:pt x="178" y="266"/>
                      <a:pt x="202" y="242"/>
                      <a:pt x="222" y="221"/>
                    </a:cubicBezTo>
                    <a:cubicBezTo>
                      <a:pt x="242" y="200"/>
                      <a:pt x="258" y="182"/>
                      <a:pt x="270" y="169"/>
                    </a:cubicBezTo>
                    <a:cubicBezTo>
                      <a:pt x="281" y="157"/>
                      <a:pt x="288" y="149"/>
                      <a:pt x="288" y="149"/>
                    </a:cubicBezTo>
                    <a:moveTo>
                      <a:pt x="355" y="0"/>
                    </a:moveTo>
                    <a:cubicBezTo>
                      <a:pt x="349" y="0"/>
                      <a:pt x="349" y="0"/>
                      <a:pt x="349" y="0"/>
                    </a:cubicBezTo>
                    <a:cubicBezTo>
                      <a:pt x="339" y="9"/>
                      <a:pt x="327" y="20"/>
                      <a:pt x="314" y="33"/>
                    </a:cubicBezTo>
                    <a:cubicBezTo>
                      <a:pt x="307" y="40"/>
                      <a:pt x="300" y="47"/>
                      <a:pt x="294" y="54"/>
                    </a:cubicBezTo>
                    <a:cubicBezTo>
                      <a:pt x="277" y="71"/>
                      <a:pt x="262" y="87"/>
                      <a:pt x="248" y="102"/>
                    </a:cubicBezTo>
                    <a:cubicBezTo>
                      <a:pt x="243" y="107"/>
                      <a:pt x="238" y="113"/>
                      <a:pt x="233" y="118"/>
                    </a:cubicBezTo>
                    <a:cubicBezTo>
                      <a:pt x="222" y="129"/>
                      <a:pt x="211" y="140"/>
                      <a:pt x="200" y="151"/>
                    </a:cubicBezTo>
                    <a:cubicBezTo>
                      <a:pt x="181" y="170"/>
                      <a:pt x="162" y="190"/>
                      <a:pt x="143" y="209"/>
                    </a:cubicBezTo>
                    <a:cubicBezTo>
                      <a:pt x="124" y="228"/>
                      <a:pt x="106" y="247"/>
                      <a:pt x="89" y="264"/>
                    </a:cubicBezTo>
                    <a:cubicBezTo>
                      <a:pt x="73" y="282"/>
                      <a:pt x="57" y="299"/>
                      <a:pt x="42" y="314"/>
                    </a:cubicBezTo>
                    <a:cubicBezTo>
                      <a:pt x="26" y="330"/>
                      <a:pt x="12" y="345"/>
                      <a:pt x="0" y="358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11" y="355"/>
                      <a:pt x="23" y="343"/>
                      <a:pt x="34" y="332"/>
                    </a:cubicBezTo>
                    <a:cubicBezTo>
                      <a:pt x="57" y="310"/>
                      <a:pt x="79" y="287"/>
                      <a:pt x="101" y="265"/>
                    </a:cubicBezTo>
                    <a:cubicBezTo>
                      <a:pt x="123" y="242"/>
                      <a:pt x="145" y="220"/>
                      <a:pt x="166" y="199"/>
                    </a:cubicBezTo>
                    <a:cubicBezTo>
                      <a:pt x="207" y="156"/>
                      <a:pt x="246" y="116"/>
                      <a:pt x="279" y="81"/>
                    </a:cubicBezTo>
                    <a:cubicBezTo>
                      <a:pt x="310" y="48"/>
                      <a:pt x="336" y="20"/>
                      <a:pt x="355" y="0"/>
                    </a:cubicBezTo>
                    <a:moveTo>
                      <a:pt x="417" y="0"/>
                    </a:moveTo>
                    <a:cubicBezTo>
                      <a:pt x="410" y="0"/>
                      <a:pt x="410" y="0"/>
                      <a:pt x="410" y="0"/>
                    </a:cubicBezTo>
                    <a:cubicBezTo>
                      <a:pt x="409" y="1"/>
                      <a:pt x="408" y="2"/>
                      <a:pt x="406" y="3"/>
                    </a:cubicBezTo>
                    <a:cubicBezTo>
                      <a:pt x="396" y="13"/>
                      <a:pt x="383" y="25"/>
                      <a:pt x="368" y="39"/>
                    </a:cubicBezTo>
                    <a:cubicBezTo>
                      <a:pt x="375" y="31"/>
                      <a:pt x="379" y="27"/>
                      <a:pt x="379" y="27"/>
                    </a:cubicBezTo>
                    <a:cubicBezTo>
                      <a:pt x="379" y="27"/>
                      <a:pt x="370" y="35"/>
                      <a:pt x="353" y="51"/>
                    </a:cubicBezTo>
                    <a:cubicBezTo>
                      <a:pt x="352" y="52"/>
                      <a:pt x="351" y="53"/>
                      <a:pt x="350" y="54"/>
                    </a:cubicBezTo>
                    <a:cubicBezTo>
                      <a:pt x="367" y="36"/>
                      <a:pt x="381" y="20"/>
                      <a:pt x="393" y="7"/>
                    </a:cubicBezTo>
                    <a:cubicBezTo>
                      <a:pt x="396" y="5"/>
                      <a:pt x="398" y="2"/>
                      <a:pt x="400" y="0"/>
                    </a:cubicBezTo>
                    <a:cubicBezTo>
                      <a:pt x="394" y="0"/>
                      <a:pt x="394" y="0"/>
                      <a:pt x="394" y="0"/>
                    </a:cubicBezTo>
                    <a:cubicBezTo>
                      <a:pt x="393" y="1"/>
                      <a:pt x="392" y="3"/>
                      <a:pt x="390" y="4"/>
                    </a:cubicBezTo>
                    <a:cubicBezTo>
                      <a:pt x="367" y="26"/>
                      <a:pt x="333" y="56"/>
                      <a:pt x="294" y="94"/>
                    </a:cubicBezTo>
                    <a:cubicBezTo>
                      <a:pt x="268" y="118"/>
                      <a:pt x="240" y="145"/>
                      <a:pt x="211" y="174"/>
                    </a:cubicBezTo>
                    <a:cubicBezTo>
                      <a:pt x="218" y="166"/>
                      <a:pt x="222" y="162"/>
                      <a:pt x="222" y="162"/>
                    </a:cubicBezTo>
                    <a:cubicBezTo>
                      <a:pt x="222" y="162"/>
                      <a:pt x="208" y="175"/>
                      <a:pt x="184" y="196"/>
                    </a:cubicBezTo>
                    <a:cubicBezTo>
                      <a:pt x="160" y="219"/>
                      <a:pt x="126" y="250"/>
                      <a:pt x="86" y="289"/>
                    </a:cubicBezTo>
                    <a:cubicBezTo>
                      <a:pt x="60" y="313"/>
                      <a:pt x="31" y="341"/>
                      <a:pt x="0" y="371"/>
                    </a:cubicBezTo>
                    <a:cubicBezTo>
                      <a:pt x="0" y="394"/>
                      <a:pt x="0" y="394"/>
                      <a:pt x="0" y="394"/>
                    </a:cubicBezTo>
                    <a:cubicBezTo>
                      <a:pt x="12" y="383"/>
                      <a:pt x="24" y="371"/>
                      <a:pt x="37" y="359"/>
                    </a:cubicBezTo>
                    <a:cubicBezTo>
                      <a:pt x="65" y="332"/>
                      <a:pt x="95" y="303"/>
                      <a:pt x="125" y="273"/>
                    </a:cubicBezTo>
                    <a:cubicBezTo>
                      <a:pt x="156" y="243"/>
                      <a:pt x="187" y="212"/>
                      <a:pt x="219" y="181"/>
                    </a:cubicBezTo>
                    <a:cubicBezTo>
                      <a:pt x="236" y="164"/>
                      <a:pt x="253" y="147"/>
                      <a:pt x="270" y="130"/>
                    </a:cubicBezTo>
                    <a:cubicBezTo>
                      <a:pt x="266" y="135"/>
                      <a:pt x="263" y="138"/>
                      <a:pt x="263" y="138"/>
                    </a:cubicBezTo>
                    <a:cubicBezTo>
                      <a:pt x="263" y="138"/>
                      <a:pt x="268" y="134"/>
                      <a:pt x="275" y="127"/>
                    </a:cubicBezTo>
                    <a:cubicBezTo>
                      <a:pt x="276" y="127"/>
                      <a:pt x="276" y="126"/>
                      <a:pt x="277" y="126"/>
                    </a:cubicBezTo>
                    <a:cubicBezTo>
                      <a:pt x="257" y="145"/>
                      <a:pt x="237" y="165"/>
                      <a:pt x="218" y="185"/>
                    </a:cubicBezTo>
                    <a:cubicBezTo>
                      <a:pt x="196" y="207"/>
                      <a:pt x="175" y="228"/>
                      <a:pt x="155" y="249"/>
                    </a:cubicBezTo>
                    <a:cubicBezTo>
                      <a:pt x="134" y="270"/>
                      <a:pt x="115" y="290"/>
                      <a:pt x="96" y="310"/>
                    </a:cubicBezTo>
                    <a:cubicBezTo>
                      <a:pt x="78" y="329"/>
                      <a:pt x="60" y="347"/>
                      <a:pt x="44" y="364"/>
                    </a:cubicBezTo>
                    <a:cubicBezTo>
                      <a:pt x="28" y="381"/>
                      <a:pt x="13" y="397"/>
                      <a:pt x="0" y="411"/>
                    </a:cubicBezTo>
                    <a:cubicBezTo>
                      <a:pt x="0" y="421"/>
                      <a:pt x="0" y="421"/>
                      <a:pt x="0" y="421"/>
                    </a:cubicBezTo>
                    <a:cubicBezTo>
                      <a:pt x="15" y="406"/>
                      <a:pt x="33" y="390"/>
                      <a:pt x="52" y="372"/>
                    </a:cubicBezTo>
                    <a:cubicBezTo>
                      <a:pt x="69" y="356"/>
                      <a:pt x="87" y="338"/>
                      <a:pt x="106" y="320"/>
                    </a:cubicBezTo>
                    <a:cubicBezTo>
                      <a:pt x="126" y="301"/>
                      <a:pt x="146" y="282"/>
                      <a:pt x="167" y="261"/>
                    </a:cubicBezTo>
                    <a:cubicBezTo>
                      <a:pt x="181" y="247"/>
                      <a:pt x="195" y="233"/>
                      <a:pt x="210" y="219"/>
                    </a:cubicBezTo>
                    <a:cubicBezTo>
                      <a:pt x="242" y="186"/>
                      <a:pt x="272" y="154"/>
                      <a:pt x="299" y="126"/>
                    </a:cubicBezTo>
                    <a:cubicBezTo>
                      <a:pt x="345" y="77"/>
                      <a:pt x="383" y="36"/>
                      <a:pt x="410" y="7"/>
                    </a:cubicBezTo>
                    <a:cubicBezTo>
                      <a:pt x="412" y="5"/>
                      <a:pt x="415" y="2"/>
                      <a:pt x="417" y="0"/>
                    </a:cubicBezTo>
                    <a:moveTo>
                      <a:pt x="505" y="0"/>
                    </a:moveTo>
                    <a:cubicBezTo>
                      <a:pt x="499" y="0"/>
                      <a:pt x="499" y="0"/>
                      <a:pt x="499" y="0"/>
                    </a:cubicBezTo>
                    <a:cubicBezTo>
                      <a:pt x="498" y="1"/>
                      <a:pt x="498" y="2"/>
                      <a:pt x="497" y="2"/>
                    </a:cubicBezTo>
                    <a:cubicBezTo>
                      <a:pt x="474" y="24"/>
                      <a:pt x="442" y="53"/>
                      <a:pt x="403" y="90"/>
                    </a:cubicBezTo>
                    <a:cubicBezTo>
                      <a:pt x="389" y="103"/>
                      <a:pt x="375" y="117"/>
                      <a:pt x="359" y="132"/>
                    </a:cubicBezTo>
                    <a:cubicBezTo>
                      <a:pt x="355" y="136"/>
                      <a:pt x="349" y="141"/>
                      <a:pt x="343" y="147"/>
                    </a:cubicBezTo>
                    <a:cubicBezTo>
                      <a:pt x="326" y="163"/>
                      <a:pt x="304" y="183"/>
                      <a:pt x="277" y="209"/>
                    </a:cubicBezTo>
                    <a:cubicBezTo>
                      <a:pt x="284" y="201"/>
                      <a:pt x="290" y="195"/>
                      <a:pt x="295" y="189"/>
                    </a:cubicBezTo>
                    <a:cubicBezTo>
                      <a:pt x="310" y="172"/>
                      <a:pt x="319" y="163"/>
                      <a:pt x="319" y="163"/>
                    </a:cubicBezTo>
                    <a:cubicBezTo>
                      <a:pt x="319" y="163"/>
                      <a:pt x="310" y="172"/>
                      <a:pt x="293" y="187"/>
                    </a:cubicBezTo>
                    <a:cubicBezTo>
                      <a:pt x="277" y="202"/>
                      <a:pt x="254" y="223"/>
                      <a:pt x="226" y="250"/>
                    </a:cubicBezTo>
                    <a:cubicBezTo>
                      <a:pt x="198" y="276"/>
                      <a:pt x="166" y="307"/>
                      <a:pt x="132" y="340"/>
                    </a:cubicBezTo>
                    <a:cubicBezTo>
                      <a:pt x="125" y="347"/>
                      <a:pt x="117" y="355"/>
                      <a:pt x="109" y="363"/>
                    </a:cubicBezTo>
                    <a:cubicBezTo>
                      <a:pt x="90" y="380"/>
                      <a:pt x="68" y="401"/>
                      <a:pt x="43" y="425"/>
                    </a:cubicBezTo>
                    <a:cubicBezTo>
                      <a:pt x="29" y="438"/>
                      <a:pt x="15" y="451"/>
                      <a:pt x="0" y="466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14" y="454"/>
                      <a:pt x="29" y="440"/>
                      <a:pt x="44" y="426"/>
                    </a:cubicBezTo>
                    <a:cubicBezTo>
                      <a:pt x="28" y="443"/>
                      <a:pt x="13" y="459"/>
                      <a:pt x="0" y="473"/>
                    </a:cubicBezTo>
                    <a:cubicBezTo>
                      <a:pt x="0" y="482"/>
                      <a:pt x="0" y="482"/>
                      <a:pt x="0" y="482"/>
                    </a:cubicBezTo>
                    <a:cubicBezTo>
                      <a:pt x="25" y="459"/>
                      <a:pt x="58" y="429"/>
                      <a:pt x="96" y="393"/>
                    </a:cubicBezTo>
                    <a:cubicBezTo>
                      <a:pt x="118" y="371"/>
                      <a:pt x="143" y="348"/>
                      <a:pt x="169" y="323"/>
                    </a:cubicBezTo>
                    <a:cubicBezTo>
                      <a:pt x="194" y="298"/>
                      <a:pt x="222" y="272"/>
                      <a:pt x="250" y="245"/>
                    </a:cubicBezTo>
                    <a:cubicBezTo>
                      <a:pt x="277" y="217"/>
                      <a:pt x="306" y="189"/>
                      <a:pt x="336" y="160"/>
                    </a:cubicBezTo>
                    <a:cubicBezTo>
                      <a:pt x="346" y="150"/>
                      <a:pt x="356" y="140"/>
                      <a:pt x="366" y="130"/>
                    </a:cubicBezTo>
                    <a:cubicBezTo>
                      <a:pt x="355" y="141"/>
                      <a:pt x="347" y="150"/>
                      <a:pt x="340" y="157"/>
                    </a:cubicBezTo>
                    <a:cubicBezTo>
                      <a:pt x="332" y="167"/>
                      <a:pt x="327" y="172"/>
                      <a:pt x="327" y="172"/>
                    </a:cubicBezTo>
                    <a:cubicBezTo>
                      <a:pt x="327" y="172"/>
                      <a:pt x="332" y="167"/>
                      <a:pt x="342" y="159"/>
                    </a:cubicBezTo>
                    <a:cubicBezTo>
                      <a:pt x="351" y="150"/>
                      <a:pt x="365" y="137"/>
                      <a:pt x="381" y="122"/>
                    </a:cubicBezTo>
                    <a:cubicBezTo>
                      <a:pt x="389" y="114"/>
                      <a:pt x="398" y="106"/>
                      <a:pt x="407" y="97"/>
                    </a:cubicBezTo>
                    <a:cubicBezTo>
                      <a:pt x="416" y="88"/>
                      <a:pt x="425" y="80"/>
                      <a:pt x="434" y="70"/>
                    </a:cubicBezTo>
                    <a:cubicBezTo>
                      <a:pt x="430" y="75"/>
                      <a:pt x="425" y="80"/>
                      <a:pt x="420" y="85"/>
                    </a:cubicBezTo>
                    <a:cubicBezTo>
                      <a:pt x="392" y="113"/>
                      <a:pt x="364" y="141"/>
                      <a:pt x="336" y="169"/>
                    </a:cubicBezTo>
                    <a:cubicBezTo>
                      <a:pt x="304" y="201"/>
                      <a:pt x="273" y="232"/>
                      <a:pt x="242" y="263"/>
                    </a:cubicBezTo>
                    <a:cubicBezTo>
                      <a:pt x="211" y="295"/>
                      <a:pt x="181" y="326"/>
                      <a:pt x="152" y="355"/>
                    </a:cubicBezTo>
                    <a:cubicBezTo>
                      <a:pt x="123" y="385"/>
                      <a:pt x="94" y="414"/>
                      <a:pt x="68" y="442"/>
                    </a:cubicBezTo>
                    <a:cubicBezTo>
                      <a:pt x="44" y="467"/>
                      <a:pt x="21" y="490"/>
                      <a:pt x="0" y="513"/>
                    </a:cubicBezTo>
                    <a:cubicBezTo>
                      <a:pt x="0" y="535"/>
                      <a:pt x="0" y="535"/>
                      <a:pt x="0" y="535"/>
                    </a:cubicBezTo>
                    <a:cubicBezTo>
                      <a:pt x="2" y="534"/>
                      <a:pt x="3" y="532"/>
                      <a:pt x="4" y="531"/>
                    </a:cubicBezTo>
                    <a:cubicBezTo>
                      <a:pt x="28" y="508"/>
                      <a:pt x="55" y="483"/>
                      <a:pt x="82" y="456"/>
                    </a:cubicBezTo>
                    <a:cubicBezTo>
                      <a:pt x="110" y="430"/>
                      <a:pt x="139" y="402"/>
                      <a:pt x="169" y="373"/>
                    </a:cubicBezTo>
                    <a:cubicBezTo>
                      <a:pt x="173" y="368"/>
                      <a:pt x="178" y="364"/>
                      <a:pt x="183" y="359"/>
                    </a:cubicBezTo>
                    <a:cubicBezTo>
                      <a:pt x="166" y="376"/>
                      <a:pt x="150" y="393"/>
                      <a:pt x="136" y="408"/>
                    </a:cubicBezTo>
                    <a:cubicBezTo>
                      <a:pt x="117" y="428"/>
                      <a:pt x="100" y="446"/>
                      <a:pt x="85" y="462"/>
                    </a:cubicBezTo>
                    <a:cubicBezTo>
                      <a:pt x="100" y="447"/>
                      <a:pt x="117" y="431"/>
                      <a:pt x="133" y="415"/>
                    </a:cubicBezTo>
                    <a:cubicBezTo>
                      <a:pt x="149" y="398"/>
                      <a:pt x="165" y="382"/>
                      <a:pt x="181" y="366"/>
                    </a:cubicBezTo>
                    <a:cubicBezTo>
                      <a:pt x="196" y="350"/>
                      <a:pt x="212" y="334"/>
                      <a:pt x="227" y="319"/>
                    </a:cubicBezTo>
                    <a:cubicBezTo>
                      <a:pt x="230" y="316"/>
                      <a:pt x="233" y="313"/>
                      <a:pt x="236" y="310"/>
                    </a:cubicBezTo>
                    <a:cubicBezTo>
                      <a:pt x="252" y="293"/>
                      <a:pt x="268" y="278"/>
                      <a:pt x="283" y="262"/>
                    </a:cubicBezTo>
                    <a:cubicBezTo>
                      <a:pt x="323" y="221"/>
                      <a:pt x="359" y="183"/>
                      <a:pt x="391" y="150"/>
                    </a:cubicBezTo>
                    <a:cubicBezTo>
                      <a:pt x="422" y="117"/>
                      <a:pt x="448" y="89"/>
                      <a:pt x="466" y="70"/>
                    </a:cubicBezTo>
                    <a:cubicBezTo>
                      <a:pt x="484" y="51"/>
                      <a:pt x="494" y="39"/>
                      <a:pt x="494" y="39"/>
                    </a:cubicBezTo>
                    <a:cubicBezTo>
                      <a:pt x="494" y="39"/>
                      <a:pt x="483" y="49"/>
                      <a:pt x="464" y="66"/>
                    </a:cubicBezTo>
                    <a:cubicBezTo>
                      <a:pt x="467" y="64"/>
                      <a:pt x="469" y="61"/>
                      <a:pt x="471" y="59"/>
                    </a:cubicBezTo>
                    <a:cubicBezTo>
                      <a:pt x="494" y="34"/>
                      <a:pt x="508" y="19"/>
                      <a:pt x="508" y="19"/>
                    </a:cubicBezTo>
                    <a:cubicBezTo>
                      <a:pt x="508" y="19"/>
                      <a:pt x="493" y="33"/>
                      <a:pt x="468" y="56"/>
                    </a:cubicBezTo>
                    <a:cubicBezTo>
                      <a:pt x="443" y="79"/>
                      <a:pt x="407" y="112"/>
                      <a:pt x="365" y="152"/>
                    </a:cubicBezTo>
                    <a:cubicBezTo>
                      <a:pt x="350" y="166"/>
                      <a:pt x="334" y="182"/>
                      <a:pt x="318" y="197"/>
                    </a:cubicBezTo>
                    <a:cubicBezTo>
                      <a:pt x="352" y="162"/>
                      <a:pt x="384" y="129"/>
                      <a:pt x="412" y="99"/>
                    </a:cubicBezTo>
                    <a:cubicBezTo>
                      <a:pt x="449" y="61"/>
                      <a:pt x="479" y="28"/>
                      <a:pt x="500" y="5"/>
                    </a:cubicBezTo>
                    <a:cubicBezTo>
                      <a:pt x="501" y="4"/>
                      <a:pt x="503" y="2"/>
                      <a:pt x="505" y="0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382" name="任意多边形 381"/>
          <p:cNvSpPr/>
          <p:nvPr/>
        </p:nvSpPr>
        <p:spPr>
          <a:xfrm>
            <a:off x="2975604" y="2632954"/>
            <a:ext cx="1202721" cy="296297"/>
          </a:xfrm>
          <a:custGeom>
            <a:avLst/>
            <a:gdLst>
              <a:gd name="connsiteX0" fmla="*/ 0 w 1458410"/>
              <a:gd name="connsiteY0" fmla="*/ 0 h 393539"/>
              <a:gd name="connsiteX1" fmla="*/ 1331088 w 1458410"/>
              <a:gd name="connsiteY1" fmla="*/ 0 h 393539"/>
              <a:gd name="connsiteX2" fmla="*/ 1458410 w 1458410"/>
              <a:gd name="connsiteY2" fmla="*/ 196770 h 393539"/>
              <a:gd name="connsiteX3" fmla="*/ 1331088 w 1458410"/>
              <a:gd name="connsiteY3" fmla="*/ 393539 h 393539"/>
              <a:gd name="connsiteX4" fmla="*/ 0 w 1458410"/>
              <a:gd name="connsiteY4" fmla="*/ 393539 h 393539"/>
              <a:gd name="connsiteX5" fmla="*/ 0 w 1458410"/>
              <a:gd name="connsiteY5" fmla="*/ 393538 h 393539"/>
              <a:gd name="connsiteX6" fmla="*/ 127321 w 1458410"/>
              <a:gd name="connsiteY6" fmla="*/ 196770 h 393539"/>
              <a:gd name="connsiteX7" fmla="*/ 0 w 1458410"/>
              <a:gd name="connsiteY7" fmla="*/ 2 h 393539"/>
              <a:gd name="connsiteX0-1" fmla="*/ 0 w 1399837"/>
              <a:gd name="connsiteY0-2" fmla="*/ 0 h 393539"/>
              <a:gd name="connsiteX1-3" fmla="*/ 1331088 w 1399837"/>
              <a:gd name="connsiteY1-4" fmla="*/ 0 h 393539"/>
              <a:gd name="connsiteX2-5" fmla="*/ 1399837 w 1399837"/>
              <a:gd name="connsiteY2-6" fmla="*/ 204146 h 393539"/>
              <a:gd name="connsiteX3-7" fmla="*/ 1331088 w 1399837"/>
              <a:gd name="connsiteY3-8" fmla="*/ 393539 h 393539"/>
              <a:gd name="connsiteX4-9" fmla="*/ 0 w 1399837"/>
              <a:gd name="connsiteY4-10" fmla="*/ 393539 h 393539"/>
              <a:gd name="connsiteX5-11" fmla="*/ 0 w 1399837"/>
              <a:gd name="connsiteY5-12" fmla="*/ 393538 h 393539"/>
              <a:gd name="connsiteX6-13" fmla="*/ 127321 w 1399837"/>
              <a:gd name="connsiteY6-14" fmla="*/ 196770 h 393539"/>
              <a:gd name="connsiteX7-15" fmla="*/ 0 w 1399837"/>
              <a:gd name="connsiteY7-16" fmla="*/ 2 h 393539"/>
              <a:gd name="connsiteX8" fmla="*/ 0 w 1399837"/>
              <a:gd name="connsiteY8" fmla="*/ 0 h 393539"/>
              <a:gd name="connsiteX0-17" fmla="*/ 0 w 1399837"/>
              <a:gd name="connsiteY0-18" fmla="*/ 0 h 393539"/>
              <a:gd name="connsiteX1-19" fmla="*/ 1331088 w 1399837"/>
              <a:gd name="connsiteY1-20" fmla="*/ 0 h 393539"/>
              <a:gd name="connsiteX2-21" fmla="*/ 1399837 w 1399837"/>
              <a:gd name="connsiteY2-22" fmla="*/ 204146 h 393539"/>
              <a:gd name="connsiteX3-23" fmla="*/ 1331088 w 1399837"/>
              <a:gd name="connsiteY3-24" fmla="*/ 393539 h 393539"/>
              <a:gd name="connsiteX4-25" fmla="*/ 0 w 1399837"/>
              <a:gd name="connsiteY4-26" fmla="*/ 393539 h 393539"/>
              <a:gd name="connsiteX5-27" fmla="*/ 0 w 1399837"/>
              <a:gd name="connsiteY5-28" fmla="*/ 393538 h 393539"/>
              <a:gd name="connsiteX6-29" fmla="*/ 72653 w 1399837"/>
              <a:gd name="connsiteY6-30" fmla="*/ 196770 h 393539"/>
              <a:gd name="connsiteX7-31" fmla="*/ 0 w 1399837"/>
              <a:gd name="connsiteY7-32" fmla="*/ 2 h 393539"/>
              <a:gd name="connsiteX8-33" fmla="*/ 0 w 1399837"/>
              <a:gd name="connsiteY8-34" fmla="*/ 0 h 3935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1399837" h="393539">
                <a:moveTo>
                  <a:pt x="0" y="0"/>
                </a:moveTo>
                <a:lnTo>
                  <a:pt x="1331088" y="0"/>
                </a:lnTo>
                <a:lnTo>
                  <a:pt x="1399837" y="204146"/>
                </a:lnTo>
                <a:lnTo>
                  <a:pt x="1331088" y="393539"/>
                </a:lnTo>
                <a:lnTo>
                  <a:pt x="0" y="393539"/>
                </a:lnTo>
                <a:lnTo>
                  <a:pt x="0" y="393538"/>
                </a:lnTo>
                <a:lnTo>
                  <a:pt x="72653" y="19677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25400" dir="5400000" algn="ctr" rotWithShape="0">
              <a:srgbClr val="FF422D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solidFill>
                  <a:srgbClr val="FF422D"/>
                </a:solidFill>
              </a:rPr>
              <a:t>即将接入</a:t>
            </a:r>
            <a:endParaRPr lang="zh-CN" altLang="en-US" sz="1400" dirty="0">
              <a:solidFill>
                <a:srgbClr val="FF422D"/>
              </a:solidFill>
            </a:endParaRPr>
          </a:p>
        </p:txBody>
      </p:sp>
      <p:sp>
        <p:nvSpPr>
          <p:cNvPr id="383" name="任意多边形 382"/>
          <p:cNvSpPr/>
          <p:nvPr/>
        </p:nvSpPr>
        <p:spPr>
          <a:xfrm>
            <a:off x="1178823" y="3966677"/>
            <a:ext cx="1161703" cy="286192"/>
          </a:xfrm>
          <a:custGeom>
            <a:avLst/>
            <a:gdLst>
              <a:gd name="connsiteX0" fmla="*/ 0 w 1458410"/>
              <a:gd name="connsiteY0" fmla="*/ 0 h 393539"/>
              <a:gd name="connsiteX1" fmla="*/ 1331088 w 1458410"/>
              <a:gd name="connsiteY1" fmla="*/ 0 h 393539"/>
              <a:gd name="connsiteX2" fmla="*/ 1458410 w 1458410"/>
              <a:gd name="connsiteY2" fmla="*/ 196770 h 393539"/>
              <a:gd name="connsiteX3" fmla="*/ 1331088 w 1458410"/>
              <a:gd name="connsiteY3" fmla="*/ 393539 h 393539"/>
              <a:gd name="connsiteX4" fmla="*/ 0 w 1458410"/>
              <a:gd name="connsiteY4" fmla="*/ 393539 h 393539"/>
              <a:gd name="connsiteX5" fmla="*/ 0 w 1458410"/>
              <a:gd name="connsiteY5" fmla="*/ 393538 h 393539"/>
              <a:gd name="connsiteX6" fmla="*/ 127321 w 1458410"/>
              <a:gd name="connsiteY6" fmla="*/ 196770 h 393539"/>
              <a:gd name="connsiteX7" fmla="*/ 0 w 1458410"/>
              <a:gd name="connsiteY7" fmla="*/ 2 h 393539"/>
              <a:gd name="connsiteX0-1" fmla="*/ 0 w 1399837"/>
              <a:gd name="connsiteY0-2" fmla="*/ 0 h 393539"/>
              <a:gd name="connsiteX1-3" fmla="*/ 1331088 w 1399837"/>
              <a:gd name="connsiteY1-4" fmla="*/ 0 h 393539"/>
              <a:gd name="connsiteX2-5" fmla="*/ 1399837 w 1399837"/>
              <a:gd name="connsiteY2-6" fmla="*/ 204146 h 393539"/>
              <a:gd name="connsiteX3-7" fmla="*/ 1331088 w 1399837"/>
              <a:gd name="connsiteY3-8" fmla="*/ 393539 h 393539"/>
              <a:gd name="connsiteX4-9" fmla="*/ 0 w 1399837"/>
              <a:gd name="connsiteY4-10" fmla="*/ 393539 h 393539"/>
              <a:gd name="connsiteX5-11" fmla="*/ 0 w 1399837"/>
              <a:gd name="connsiteY5-12" fmla="*/ 393538 h 393539"/>
              <a:gd name="connsiteX6-13" fmla="*/ 127321 w 1399837"/>
              <a:gd name="connsiteY6-14" fmla="*/ 196770 h 393539"/>
              <a:gd name="connsiteX7-15" fmla="*/ 0 w 1399837"/>
              <a:gd name="connsiteY7-16" fmla="*/ 2 h 393539"/>
              <a:gd name="connsiteX8" fmla="*/ 0 w 1399837"/>
              <a:gd name="connsiteY8" fmla="*/ 0 h 393539"/>
              <a:gd name="connsiteX0-17" fmla="*/ 0 w 1399837"/>
              <a:gd name="connsiteY0-18" fmla="*/ 0 h 393539"/>
              <a:gd name="connsiteX1-19" fmla="*/ 1331088 w 1399837"/>
              <a:gd name="connsiteY1-20" fmla="*/ 0 h 393539"/>
              <a:gd name="connsiteX2-21" fmla="*/ 1399837 w 1399837"/>
              <a:gd name="connsiteY2-22" fmla="*/ 204146 h 393539"/>
              <a:gd name="connsiteX3-23" fmla="*/ 1331088 w 1399837"/>
              <a:gd name="connsiteY3-24" fmla="*/ 393539 h 393539"/>
              <a:gd name="connsiteX4-25" fmla="*/ 0 w 1399837"/>
              <a:gd name="connsiteY4-26" fmla="*/ 393539 h 393539"/>
              <a:gd name="connsiteX5-27" fmla="*/ 0 w 1399837"/>
              <a:gd name="connsiteY5-28" fmla="*/ 393538 h 393539"/>
              <a:gd name="connsiteX6-29" fmla="*/ 72653 w 1399837"/>
              <a:gd name="connsiteY6-30" fmla="*/ 196770 h 393539"/>
              <a:gd name="connsiteX7-31" fmla="*/ 0 w 1399837"/>
              <a:gd name="connsiteY7-32" fmla="*/ 2 h 393539"/>
              <a:gd name="connsiteX8-33" fmla="*/ 0 w 1399837"/>
              <a:gd name="connsiteY8-34" fmla="*/ 0 h 3935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1399837" h="393539">
                <a:moveTo>
                  <a:pt x="0" y="0"/>
                </a:moveTo>
                <a:lnTo>
                  <a:pt x="1331088" y="0"/>
                </a:lnTo>
                <a:lnTo>
                  <a:pt x="1399837" y="204146"/>
                </a:lnTo>
                <a:lnTo>
                  <a:pt x="1331088" y="393539"/>
                </a:lnTo>
                <a:lnTo>
                  <a:pt x="0" y="393539"/>
                </a:lnTo>
                <a:lnTo>
                  <a:pt x="0" y="393538"/>
                </a:lnTo>
                <a:lnTo>
                  <a:pt x="72653" y="19677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>
            <a:outerShdw blurRad="25400" dist="25400" dir="5400000" algn="ctr" rotWithShape="0">
              <a:srgbClr val="C55A1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C55A11"/>
                </a:solidFill>
              </a:rPr>
              <a:t>即将接入</a:t>
            </a:r>
            <a:endParaRPr lang="zh-CN" altLang="en-US" sz="1200" dirty="0">
              <a:solidFill>
                <a:srgbClr val="C55A1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119384" y="4470276"/>
            <a:ext cx="1094251" cy="1094170"/>
            <a:chOff x="2125463" y="5001060"/>
            <a:chExt cx="1000894" cy="1000818"/>
          </a:xfrm>
        </p:grpSpPr>
        <p:grpSp>
          <p:nvGrpSpPr>
            <p:cNvPr id="345" name="组合 344"/>
            <p:cNvGrpSpPr/>
            <p:nvPr/>
          </p:nvGrpSpPr>
          <p:grpSpPr>
            <a:xfrm>
              <a:off x="2125463" y="5001060"/>
              <a:ext cx="1000894" cy="1000818"/>
              <a:chOff x="1153148" y="5438546"/>
              <a:chExt cx="831453" cy="831390"/>
            </a:xfrm>
          </p:grpSpPr>
          <p:grpSp>
            <p:nvGrpSpPr>
              <p:cNvPr id="322" name="组合 321"/>
              <p:cNvGrpSpPr/>
              <p:nvPr/>
            </p:nvGrpSpPr>
            <p:grpSpPr>
              <a:xfrm rot="1157735">
                <a:off x="1153148" y="5438546"/>
                <a:ext cx="831453" cy="831390"/>
                <a:chOff x="4289692" y="1959769"/>
                <a:chExt cx="1368158" cy="1368055"/>
              </a:xfrm>
            </p:grpSpPr>
            <p:sp>
              <p:nvSpPr>
                <p:cNvPr id="323" name="圆角矩形 322"/>
                <p:cNvSpPr/>
                <p:nvPr/>
              </p:nvSpPr>
              <p:spPr>
                <a:xfrm>
                  <a:off x="4289795" y="1959769"/>
                  <a:ext cx="1368055" cy="1368055"/>
                </a:xfrm>
                <a:prstGeom prst="roundRect">
                  <a:avLst>
                    <a:gd name="adj" fmla="val 4135"/>
                  </a:avLst>
                </a:prstGeom>
                <a:solidFill>
                  <a:schemeClr val="accent2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4" name="圆角矩形 323"/>
                <p:cNvSpPr/>
                <p:nvPr/>
              </p:nvSpPr>
              <p:spPr>
                <a:xfrm>
                  <a:off x="4289692" y="1959769"/>
                  <a:ext cx="1193965" cy="1368055"/>
                </a:xfrm>
                <a:prstGeom prst="roundRect">
                  <a:avLst>
                    <a:gd name="adj" fmla="val 7718"/>
                  </a:avLst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42" name="矩形 341"/>
              <p:cNvSpPr/>
              <p:nvPr/>
            </p:nvSpPr>
            <p:spPr>
              <a:xfrm rot="1180789">
                <a:off x="1162009" y="5901959"/>
                <a:ext cx="685990" cy="2338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sz="1400" b="1" kern="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劳动就业</a:t>
                </a:r>
                <a:endParaRPr lang="zh-CN" altLang="en-US" sz="1400" b="1" kern="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5" name="text-messages_72553"/>
            <p:cNvSpPr>
              <a:spLocks noChangeAspect="1"/>
            </p:cNvSpPr>
            <p:nvPr/>
          </p:nvSpPr>
          <p:spPr bwMode="auto">
            <a:xfrm rot="1405847">
              <a:off x="2437718" y="5199942"/>
              <a:ext cx="456666" cy="372066"/>
            </a:xfrm>
            <a:custGeom>
              <a:avLst/>
              <a:gdLst>
                <a:gd name="connsiteX0" fmla="*/ 373273 h 605239"/>
                <a:gd name="connsiteY0" fmla="*/ 373273 h 605239"/>
                <a:gd name="connsiteX1" fmla="*/ 373273 h 605239"/>
                <a:gd name="connsiteY1" fmla="*/ 373273 h 605239"/>
                <a:gd name="connsiteX2" fmla="*/ 373273 h 605239"/>
                <a:gd name="connsiteY2" fmla="*/ 373273 h 605239"/>
                <a:gd name="connsiteX3" fmla="*/ 373273 h 605239"/>
                <a:gd name="connsiteY3" fmla="*/ 373273 h 605239"/>
                <a:gd name="connsiteX4" fmla="*/ 373273 h 605239"/>
                <a:gd name="connsiteY4" fmla="*/ 373273 h 605239"/>
                <a:gd name="connsiteX5" fmla="*/ 373273 h 605239"/>
                <a:gd name="connsiteY5" fmla="*/ 373273 h 605239"/>
                <a:gd name="connsiteX6" fmla="*/ 373273 h 605239"/>
                <a:gd name="connsiteY6" fmla="*/ 373273 h 605239"/>
                <a:gd name="connsiteX7" fmla="*/ 373273 h 605239"/>
                <a:gd name="connsiteY7" fmla="*/ 373273 h 605239"/>
                <a:gd name="connsiteX8" fmla="*/ 373273 h 605239"/>
                <a:gd name="connsiteY8" fmla="*/ 373273 h 605239"/>
                <a:gd name="connsiteX9" fmla="*/ 373273 h 605239"/>
                <a:gd name="connsiteY9" fmla="*/ 373273 h 605239"/>
                <a:gd name="connsiteX10" fmla="*/ 373273 h 605239"/>
                <a:gd name="connsiteY10" fmla="*/ 373273 h 605239"/>
                <a:gd name="connsiteX11" fmla="*/ 373273 h 605239"/>
                <a:gd name="connsiteY11" fmla="*/ 373273 h 605239"/>
                <a:gd name="connsiteX12" fmla="*/ 373273 h 605239"/>
                <a:gd name="connsiteY12" fmla="*/ 373273 h 605239"/>
                <a:gd name="connsiteX13" fmla="*/ 373273 h 605239"/>
                <a:gd name="connsiteY13" fmla="*/ 373273 h 605239"/>
                <a:gd name="connsiteX14" fmla="*/ 373273 h 605239"/>
                <a:gd name="connsiteY14" fmla="*/ 373273 h 605239"/>
                <a:gd name="connsiteX15" fmla="*/ 373273 h 605239"/>
                <a:gd name="connsiteY15" fmla="*/ 373273 h 605239"/>
                <a:gd name="connsiteX16" fmla="*/ 373273 h 605239"/>
                <a:gd name="connsiteY16" fmla="*/ 373273 h 605239"/>
                <a:gd name="connsiteX17" fmla="*/ 373273 h 605239"/>
                <a:gd name="connsiteY17" fmla="*/ 373273 h 605239"/>
                <a:gd name="connsiteX18" fmla="*/ 373273 h 605239"/>
                <a:gd name="connsiteY18" fmla="*/ 373273 h 605239"/>
                <a:gd name="connsiteX19" fmla="*/ 373273 h 605239"/>
                <a:gd name="connsiteY19" fmla="*/ 373273 h 605239"/>
                <a:gd name="connsiteX20" fmla="*/ 373273 h 605239"/>
                <a:gd name="connsiteY20" fmla="*/ 373273 h 605239"/>
                <a:gd name="connsiteX21" fmla="*/ 373273 h 605239"/>
                <a:gd name="connsiteY21" fmla="*/ 373273 h 605239"/>
                <a:gd name="connsiteX22" fmla="*/ 373273 h 605239"/>
                <a:gd name="connsiteY22" fmla="*/ 373273 h 605239"/>
                <a:gd name="connsiteX23" fmla="*/ 373273 h 605239"/>
                <a:gd name="connsiteY23" fmla="*/ 373273 h 605239"/>
                <a:gd name="connsiteX24" fmla="*/ 373273 h 605239"/>
                <a:gd name="connsiteY24" fmla="*/ 373273 h 605239"/>
                <a:gd name="connsiteX25" fmla="*/ 373273 h 605239"/>
                <a:gd name="connsiteY25" fmla="*/ 373273 h 605239"/>
                <a:gd name="connsiteX26" fmla="*/ 373273 h 605239"/>
                <a:gd name="connsiteY26" fmla="*/ 373273 h 605239"/>
                <a:gd name="connsiteX27" fmla="*/ 373273 h 605239"/>
                <a:gd name="connsiteY27" fmla="*/ 373273 h 605239"/>
                <a:gd name="connsiteX28" fmla="*/ 373273 h 605239"/>
                <a:gd name="connsiteY28" fmla="*/ 373273 h 605239"/>
                <a:gd name="connsiteX29" fmla="*/ 373273 h 605239"/>
                <a:gd name="connsiteY29" fmla="*/ 373273 h 605239"/>
                <a:gd name="connsiteX30" fmla="*/ 373273 h 605239"/>
                <a:gd name="connsiteY30" fmla="*/ 373273 h 605239"/>
                <a:gd name="connsiteX31" fmla="*/ 373273 h 605239"/>
                <a:gd name="connsiteY31" fmla="*/ 373273 h 605239"/>
                <a:gd name="connsiteX32" fmla="*/ 373273 h 605239"/>
                <a:gd name="connsiteY32" fmla="*/ 373273 h 605239"/>
                <a:gd name="connsiteX33" fmla="*/ 373273 h 605239"/>
                <a:gd name="connsiteY33" fmla="*/ 373273 h 605239"/>
                <a:gd name="connsiteX34" fmla="*/ 373273 h 605239"/>
                <a:gd name="connsiteY34" fmla="*/ 373273 h 605239"/>
                <a:gd name="connsiteX35" fmla="*/ 373273 h 605239"/>
                <a:gd name="connsiteY35" fmla="*/ 373273 h 605239"/>
                <a:gd name="connsiteX36" fmla="*/ 373273 h 605239"/>
                <a:gd name="connsiteY36" fmla="*/ 373273 h 605239"/>
                <a:gd name="connsiteX37" fmla="*/ 373273 h 605239"/>
                <a:gd name="connsiteY37" fmla="*/ 373273 h 605239"/>
                <a:gd name="connsiteX38" fmla="*/ 373273 h 605239"/>
                <a:gd name="connsiteY38" fmla="*/ 373273 h 605239"/>
                <a:gd name="connsiteX39" fmla="*/ 373273 h 605239"/>
                <a:gd name="connsiteY39" fmla="*/ 373273 h 605239"/>
                <a:gd name="connsiteX40" fmla="*/ 373273 h 605239"/>
                <a:gd name="connsiteY40" fmla="*/ 373273 h 605239"/>
                <a:gd name="connsiteX41" fmla="*/ 373273 h 605239"/>
                <a:gd name="connsiteY41" fmla="*/ 373273 h 605239"/>
                <a:gd name="connsiteX42" fmla="*/ 373273 h 605239"/>
                <a:gd name="connsiteY42" fmla="*/ 373273 h 605239"/>
                <a:gd name="connsiteX43" fmla="*/ 373273 h 605239"/>
                <a:gd name="connsiteY43" fmla="*/ 373273 h 605239"/>
                <a:gd name="connsiteX44" fmla="*/ 373273 h 605239"/>
                <a:gd name="connsiteY44" fmla="*/ 373273 h 605239"/>
                <a:gd name="connsiteX45" fmla="*/ 373273 h 605239"/>
                <a:gd name="connsiteY45" fmla="*/ 373273 h 605239"/>
                <a:gd name="connsiteX46" fmla="*/ 373273 h 605239"/>
                <a:gd name="connsiteY46" fmla="*/ 373273 h 605239"/>
                <a:gd name="connsiteX47" fmla="*/ 373273 h 605239"/>
                <a:gd name="connsiteY47" fmla="*/ 373273 h 605239"/>
                <a:gd name="connsiteX48" fmla="*/ 373273 h 605239"/>
                <a:gd name="connsiteY48" fmla="*/ 373273 h 605239"/>
                <a:gd name="connsiteX49" fmla="*/ 373273 h 605239"/>
                <a:gd name="connsiteY49" fmla="*/ 373273 h 605239"/>
                <a:gd name="connsiteX50" fmla="*/ 373273 h 605239"/>
                <a:gd name="connsiteY50" fmla="*/ 373273 h 605239"/>
                <a:gd name="connsiteX51" fmla="*/ 373273 h 605239"/>
                <a:gd name="connsiteY51" fmla="*/ 373273 h 605239"/>
                <a:gd name="connsiteX52" fmla="*/ 373273 h 605239"/>
                <a:gd name="connsiteY52" fmla="*/ 373273 h 60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608697" h="495934">
                  <a:moveTo>
                    <a:pt x="274757" y="203328"/>
                  </a:moveTo>
                  <a:cubicBezTo>
                    <a:pt x="262375" y="203328"/>
                    <a:pt x="252305" y="213383"/>
                    <a:pt x="252305" y="225746"/>
                  </a:cubicBezTo>
                  <a:cubicBezTo>
                    <a:pt x="252305" y="238110"/>
                    <a:pt x="262375" y="248164"/>
                    <a:pt x="274757" y="248164"/>
                  </a:cubicBezTo>
                  <a:lnTo>
                    <a:pt x="505837" y="248164"/>
                  </a:lnTo>
                  <a:cubicBezTo>
                    <a:pt x="518219" y="248164"/>
                    <a:pt x="528289" y="238110"/>
                    <a:pt x="528289" y="225746"/>
                  </a:cubicBezTo>
                  <a:cubicBezTo>
                    <a:pt x="528289" y="213383"/>
                    <a:pt x="518219" y="203328"/>
                    <a:pt x="505837" y="203328"/>
                  </a:cubicBezTo>
                  <a:close/>
                  <a:moveTo>
                    <a:pt x="274757" y="85949"/>
                  </a:moveTo>
                  <a:cubicBezTo>
                    <a:pt x="262375" y="85949"/>
                    <a:pt x="252305" y="95929"/>
                    <a:pt x="252305" y="108293"/>
                  </a:cubicBezTo>
                  <a:cubicBezTo>
                    <a:pt x="252305" y="120656"/>
                    <a:pt x="262375" y="130711"/>
                    <a:pt x="274757" y="130711"/>
                  </a:cubicBezTo>
                  <a:lnTo>
                    <a:pt x="505837" y="130711"/>
                  </a:lnTo>
                  <a:cubicBezTo>
                    <a:pt x="518219" y="130711"/>
                    <a:pt x="528289" y="120656"/>
                    <a:pt x="528289" y="108293"/>
                  </a:cubicBezTo>
                  <a:cubicBezTo>
                    <a:pt x="528289" y="95929"/>
                    <a:pt x="518219" y="85949"/>
                    <a:pt x="505837" y="85949"/>
                  </a:cubicBezTo>
                  <a:close/>
                  <a:moveTo>
                    <a:pt x="36405" y="60757"/>
                  </a:moveTo>
                  <a:lnTo>
                    <a:pt x="135995" y="60757"/>
                  </a:lnTo>
                  <a:lnTo>
                    <a:pt x="135995" y="146720"/>
                  </a:lnTo>
                  <a:lnTo>
                    <a:pt x="102873" y="146720"/>
                  </a:lnTo>
                  <a:cubicBezTo>
                    <a:pt x="90490" y="146720"/>
                    <a:pt x="80419" y="156702"/>
                    <a:pt x="80419" y="169067"/>
                  </a:cubicBezTo>
                  <a:cubicBezTo>
                    <a:pt x="80419" y="181433"/>
                    <a:pt x="90490" y="191489"/>
                    <a:pt x="102873" y="191489"/>
                  </a:cubicBezTo>
                  <a:lnTo>
                    <a:pt x="135995" y="191489"/>
                  </a:lnTo>
                  <a:lnTo>
                    <a:pt x="135995" y="264118"/>
                  </a:lnTo>
                  <a:lnTo>
                    <a:pt x="102873" y="264118"/>
                  </a:lnTo>
                  <a:cubicBezTo>
                    <a:pt x="90490" y="264118"/>
                    <a:pt x="80419" y="274174"/>
                    <a:pt x="80419" y="286540"/>
                  </a:cubicBezTo>
                  <a:cubicBezTo>
                    <a:pt x="80419" y="298905"/>
                    <a:pt x="90490" y="308961"/>
                    <a:pt x="102873" y="308961"/>
                  </a:cubicBezTo>
                  <a:lnTo>
                    <a:pt x="136816" y="308961"/>
                  </a:lnTo>
                  <a:cubicBezTo>
                    <a:pt x="142262" y="343451"/>
                    <a:pt x="172176" y="369970"/>
                    <a:pt x="208208" y="369970"/>
                  </a:cubicBezTo>
                  <a:lnTo>
                    <a:pt x="430515" y="369970"/>
                  </a:lnTo>
                  <a:lnTo>
                    <a:pt x="433201" y="374439"/>
                  </a:lnTo>
                  <a:cubicBezTo>
                    <a:pt x="427308" y="386507"/>
                    <a:pt x="414924" y="394850"/>
                    <a:pt x="400526" y="394850"/>
                  </a:cubicBezTo>
                  <a:lnTo>
                    <a:pt x="157779" y="394850"/>
                  </a:lnTo>
                  <a:lnTo>
                    <a:pt x="103022" y="487144"/>
                  </a:lnTo>
                  <a:cubicBezTo>
                    <a:pt x="99665" y="492731"/>
                    <a:pt x="93772" y="495934"/>
                    <a:pt x="87580" y="495934"/>
                  </a:cubicBezTo>
                  <a:cubicBezTo>
                    <a:pt x="85939" y="495934"/>
                    <a:pt x="84372" y="495711"/>
                    <a:pt x="82806" y="495264"/>
                  </a:cubicBezTo>
                  <a:cubicBezTo>
                    <a:pt x="74973" y="493178"/>
                    <a:pt x="69602" y="486101"/>
                    <a:pt x="69602" y="477982"/>
                  </a:cubicBezTo>
                  <a:lnTo>
                    <a:pt x="69602" y="394850"/>
                  </a:lnTo>
                  <a:lnTo>
                    <a:pt x="36405" y="394850"/>
                  </a:lnTo>
                  <a:cubicBezTo>
                    <a:pt x="16263" y="394850"/>
                    <a:pt x="0" y="378611"/>
                    <a:pt x="0" y="358572"/>
                  </a:cubicBezTo>
                  <a:lnTo>
                    <a:pt x="0" y="97034"/>
                  </a:lnTo>
                  <a:cubicBezTo>
                    <a:pt x="0" y="76996"/>
                    <a:pt x="16263" y="60757"/>
                    <a:pt x="36405" y="60757"/>
                  </a:cubicBezTo>
                  <a:close/>
                  <a:moveTo>
                    <a:pt x="208222" y="0"/>
                  </a:moveTo>
                  <a:lnTo>
                    <a:pt x="572297" y="0"/>
                  </a:lnTo>
                  <a:cubicBezTo>
                    <a:pt x="592436" y="0"/>
                    <a:pt x="608697" y="16236"/>
                    <a:pt x="608697" y="36346"/>
                  </a:cubicBezTo>
                  <a:lnTo>
                    <a:pt x="608697" y="297768"/>
                  </a:lnTo>
                  <a:cubicBezTo>
                    <a:pt x="608697" y="317802"/>
                    <a:pt x="592436" y="334039"/>
                    <a:pt x="572297" y="334039"/>
                  </a:cubicBezTo>
                  <a:lnTo>
                    <a:pt x="539104" y="334039"/>
                  </a:lnTo>
                  <a:lnTo>
                    <a:pt x="539104" y="417232"/>
                  </a:lnTo>
                  <a:cubicBezTo>
                    <a:pt x="539104" y="425276"/>
                    <a:pt x="533734" y="432351"/>
                    <a:pt x="525902" y="434511"/>
                  </a:cubicBezTo>
                  <a:cubicBezTo>
                    <a:pt x="524336" y="434884"/>
                    <a:pt x="522769" y="435107"/>
                    <a:pt x="521203" y="435107"/>
                  </a:cubicBezTo>
                  <a:cubicBezTo>
                    <a:pt x="514937" y="435107"/>
                    <a:pt x="509045" y="431904"/>
                    <a:pt x="505763" y="426318"/>
                  </a:cubicBezTo>
                  <a:lnTo>
                    <a:pt x="450939" y="334039"/>
                  </a:lnTo>
                  <a:lnTo>
                    <a:pt x="208222" y="334039"/>
                  </a:lnTo>
                  <a:cubicBezTo>
                    <a:pt x="188158" y="334039"/>
                    <a:pt x="171897" y="317802"/>
                    <a:pt x="171897" y="297768"/>
                  </a:cubicBezTo>
                  <a:lnTo>
                    <a:pt x="171897" y="36346"/>
                  </a:lnTo>
                  <a:cubicBezTo>
                    <a:pt x="171897" y="16236"/>
                    <a:pt x="188158" y="0"/>
                    <a:pt x="208222" y="0"/>
                  </a:cubicBezTo>
                  <a:close/>
                </a:path>
              </a:pathLst>
            </a:custGeom>
            <a:gradFill>
              <a:gsLst>
                <a:gs pos="0">
                  <a:srgbClr val="C55A11"/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grpSp>
        <p:nvGrpSpPr>
          <p:cNvPr id="2" name="组合 1"/>
          <p:cNvGrpSpPr/>
          <p:nvPr/>
        </p:nvGrpSpPr>
        <p:grpSpPr>
          <a:xfrm>
            <a:off x="3819203" y="3174140"/>
            <a:ext cx="1425434" cy="1435161"/>
            <a:chOff x="4191552" y="3576189"/>
            <a:chExt cx="1060007" cy="1067240"/>
          </a:xfrm>
        </p:grpSpPr>
        <p:grpSp>
          <p:nvGrpSpPr>
            <p:cNvPr id="346" name="组合 345"/>
            <p:cNvGrpSpPr/>
            <p:nvPr/>
          </p:nvGrpSpPr>
          <p:grpSpPr>
            <a:xfrm>
              <a:off x="4191552" y="3576189"/>
              <a:ext cx="1060007" cy="1067240"/>
              <a:chOff x="2867010" y="4636105"/>
              <a:chExt cx="1060007" cy="1067240"/>
            </a:xfrm>
          </p:grpSpPr>
          <p:grpSp>
            <p:nvGrpSpPr>
              <p:cNvPr id="325" name="组合 324"/>
              <p:cNvGrpSpPr/>
              <p:nvPr/>
            </p:nvGrpSpPr>
            <p:grpSpPr>
              <a:xfrm rot="1606934">
                <a:off x="2872250" y="4636105"/>
                <a:ext cx="1054767" cy="1067240"/>
                <a:chOff x="4289795" y="1959769"/>
                <a:chExt cx="1368055" cy="1384235"/>
              </a:xfrm>
            </p:grpSpPr>
            <p:sp>
              <p:nvSpPr>
                <p:cNvPr id="326" name="圆角矩形 325"/>
                <p:cNvSpPr/>
                <p:nvPr/>
              </p:nvSpPr>
              <p:spPr>
                <a:xfrm>
                  <a:off x="4289795" y="1959769"/>
                  <a:ext cx="1368055" cy="1368055"/>
                </a:xfrm>
                <a:prstGeom prst="roundRect">
                  <a:avLst>
                    <a:gd name="adj" fmla="val 4135"/>
                  </a:avLst>
                </a:prstGeom>
                <a:solidFill>
                  <a:srgbClr val="FF2C1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27" name="圆角矩形 326"/>
                <p:cNvSpPr/>
                <p:nvPr/>
              </p:nvSpPr>
              <p:spPr>
                <a:xfrm>
                  <a:off x="4310441" y="1975948"/>
                  <a:ext cx="1063358" cy="1368056"/>
                </a:xfrm>
                <a:prstGeom prst="roundRect">
                  <a:avLst>
                    <a:gd name="adj" fmla="val 7718"/>
                  </a:avLst>
                </a:prstGeom>
                <a:solidFill>
                  <a:srgbClr val="FF422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41" name="矩形 340"/>
              <p:cNvSpPr/>
              <p:nvPr/>
            </p:nvSpPr>
            <p:spPr>
              <a:xfrm rot="1522418">
                <a:off x="2867010" y="5227495"/>
                <a:ext cx="823949" cy="2746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zh-CN" altLang="en-US" b="1" kern="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社会保险</a:t>
                </a:r>
                <a:endParaRPr lang="zh-CN" altLang="en-US" b="1" kern="0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76" name="locator-point-on-map_17583"/>
            <p:cNvSpPr>
              <a:spLocks noChangeAspect="1"/>
            </p:cNvSpPr>
            <p:nvPr/>
          </p:nvSpPr>
          <p:spPr bwMode="auto">
            <a:xfrm rot="1585323">
              <a:off x="4615090" y="3748600"/>
              <a:ext cx="403855" cy="442266"/>
            </a:xfrm>
            <a:custGeom>
              <a:avLst/>
              <a:gdLst>
                <a:gd name="connsiteX0" fmla="*/ 523984 w 554221"/>
                <a:gd name="connsiteY0" fmla="*/ 316047 h 606933"/>
                <a:gd name="connsiteX1" fmla="*/ 379560 w 554221"/>
                <a:gd name="connsiteY1" fmla="*/ 377538 h 606933"/>
                <a:gd name="connsiteX2" fmla="*/ 379560 w 554221"/>
                <a:gd name="connsiteY2" fmla="*/ 569007 h 606933"/>
                <a:gd name="connsiteX3" fmla="*/ 523984 w 554221"/>
                <a:gd name="connsiteY3" fmla="*/ 507516 h 606933"/>
                <a:gd name="connsiteX4" fmla="*/ 204898 w 554221"/>
                <a:gd name="connsiteY4" fmla="*/ 316047 h 606933"/>
                <a:gd name="connsiteX5" fmla="*/ 204898 w 554221"/>
                <a:gd name="connsiteY5" fmla="*/ 507516 h 606933"/>
                <a:gd name="connsiteX6" fmla="*/ 349323 w 554221"/>
                <a:gd name="connsiteY6" fmla="*/ 569007 h 606933"/>
                <a:gd name="connsiteX7" fmla="*/ 349323 w 554221"/>
                <a:gd name="connsiteY7" fmla="*/ 377538 h 606933"/>
                <a:gd name="connsiteX8" fmla="*/ 174661 w 554221"/>
                <a:gd name="connsiteY8" fmla="*/ 316047 h 606933"/>
                <a:gd name="connsiteX9" fmla="*/ 30237 w 554221"/>
                <a:gd name="connsiteY9" fmla="*/ 377538 h 606933"/>
                <a:gd name="connsiteX10" fmla="*/ 30237 w 554221"/>
                <a:gd name="connsiteY10" fmla="*/ 569007 h 606933"/>
                <a:gd name="connsiteX11" fmla="*/ 174661 w 554221"/>
                <a:gd name="connsiteY11" fmla="*/ 507516 h 606933"/>
                <a:gd name="connsiteX12" fmla="*/ 305937 w 554221"/>
                <a:gd name="connsiteY12" fmla="*/ 108106 h 606933"/>
                <a:gd name="connsiteX13" fmla="*/ 334834 w 554221"/>
                <a:gd name="connsiteY13" fmla="*/ 136967 h 606933"/>
                <a:gd name="connsiteX14" fmla="*/ 305937 w 554221"/>
                <a:gd name="connsiteY14" fmla="*/ 165828 h 606933"/>
                <a:gd name="connsiteX15" fmla="*/ 277040 w 554221"/>
                <a:gd name="connsiteY15" fmla="*/ 136967 h 606933"/>
                <a:gd name="connsiteX16" fmla="*/ 305937 w 554221"/>
                <a:gd name="connsiteY16" fmla="*/ 108106 h 606933"/>
                <a:gd name="connsiteX17" fmla="*/ 305934 w 554221"/>
                <a:gd name="connsiteY17" fmla="*/ 85179 h 606933"/>
                <a:gd name="connsiteX18" fmla="*/ 254064 w 554221"/>
                <a:gd name="connsiteY18" fmla="*/ 136974 h 606933"/>
                <a:gd name="connsiteX19" fmla="*/ 305934 w 554221"/>
                <a:gd name="connsiteY19" fmla="*/ 188769 h 606933"/>
                <a:gd name="connsiteX20" fmla="*/ 357804 w 554221"/>
                <a:gd name="connsiteY20" fmla="*/ 136974 h 606933"/>
                <a:gd name="connsiteX21" fmla="*/ 305934 w 554221"/>
                <a:gd name="connsiteY21" fmla="*/ 85179 h 606933"/>
                <a:gd name="connsiteX22" fmla="*/ 305934 w 554221"/>
                <a:gd name="connsiteY22" fmla="*/ 0 h 606933"/>
                <a:gd name="connsiteX23" fmla="*/ 432290 w 554221"/>
                <a:gd name="connsiteY23" fmla="*/ 126173 h 606933"/>
                <a:gd name="connsiteX24" fmla="*/ 327075 w 554221"/>
                <a:gd name="connsiteY24" fmla="*/ 335194 h 606933"/>
                <a:gd name="connsiteX25" fmla="*/ 364441 w 554221"/>
                <a:gd name="connsiteY25" fmla="*/ 351150 h 606933"/>
                <a:gd name="connsiteX26" fmla="*/ 533203 w 554221"/>
                <a:gd name="connsiteY26" fmla="*/ 279349 h 606933"/>
                <a:gd name="connsiteX27" fmla="*/ 547461 w 554221"/>
                <a:gd name="connsiteY27" fmla="*/ 280699 h 606933"/>
                <a:gd name="connsiteX28" fmla="*/ 554221 w 554221"/>
                <a:gd name="connsiteY28" fmla="*/ 293218 h 606933"/>
                <a:gd name="connsiteX29" fmla="*/ 554221 w 554221"/>
                <a:gd name="connsiteY29" fmla="*/ 517458 h 606933"/>
                <a:gd name="connsiteX30" fmla="*/ 545002 w 554221"/>
                <a:gd name="connsiteY30" fmla="*/ 531450 h 606933"/>
                <a:gd name="connsiteX31" fmla="*/ 370341 w 554221"/>
                <a:gd name="connsiteY31" fmla="*/ 605706 h 606933"/>
                <a:gd name="connsiteX32" fmla="*/ 369235 w 554221"/>
                <a:gd name="connsiteY32" fmla="*/ 605951 h 606933"/>
                <a:gd name="connsiteX33" fmla="*/ 368252 w 554221"/>
                <a:gd name="connsiteY33" fmla="*/ 606319 h 606933"/>
                <a:gd name="connsiteX34" fmla="*/ 364441 w 554221"/>
                <a:gd name="connsiteY34" fmla="*/ 606933 h 606933"/>
                <a:gd name="connsiteX35" fmla="*/ 360631 w 554221"/>
                <a:gd name="connsiteY35" fmla="*/ 606319 h 606933"/>
                <a:gd name="connsiteX36" fmla="*/ 359525 w 554221"/>
                <a:gd name="connsiteY36" fmla="*/ 605951 h 606933"/>
                <a:gd name="connsiteX37" fmla="*/ 358541 w 554221"/>
                <a:gd name="connsiteY37" fmla="*/ 605706 h 606933"/>
                <a:gd name="connsiteX38" fmla="*/ 189780 w 554221"/>
                <a:gd name="connsiteY38" fmla="*/ 533905 h 606933"/>
                <a:gd name="connsiteX39" fmla="*/ 21018 w 554221"/>
                <a:gd name="connsiteY39" fmla="*/ 605706 h 606933"/>
                <a:gd name="connsiteX40" fmla="*/ 15118 w 554221"/>
                <a:gd name="connsiteY40" fmla="*/ 606933 h 606933"/>
                <a:gd name="connsiteX41" fmla="*/ 6760 w 554221"/>
                <a:gd name="connsiteY41" fmla="*/ 604356 h 606933"/>
                <a:gd name="connsiteX42" fmla="*/ 0 w 554221"/>
                <a:gd name="connsiteY42" fmla="*/ 591836 h 606933"/>
                <a:gd name="connsiteX43" fmla="*/ 0 w 554221"/>
                <a:gd name="connsiteY43" fmla="*/ 367596 h 606933"/>
                <a:gd name="connsiteX44" fmla="*/ 9096 w 554221"/>
                <a:gd name="connsiteY44" fmla="*/ 353604 h 606933"/>
                <a:gd name="connsiteX45" fmla="*/ 183880 w 554221"/>
                <a:gd name="connsiteY45" fmla="*/ 279349 h 606933"/>
                <a:gd name="connsiteX46" fmla="*/ 184249 w 554221"/>
                <a:gd name="connsiteY46" fmla="*/ 279226 h 606933"/>
                <a:gd name="connsiteX47" fmla="*/ 186215 w 554221"/>
                <a:gd name="connsiteY47" fmla="*/ 278735 h 606933"/>
                <a:gd name="connsiteX48" fmla="*/ 187936 w 554221"/>
                <a:gd name="connsiteY48" fmla="*/ 278367 h 606933"/>
                <a:gd name="connsiteX49" fmla="*/ 189780 w 554221"/>
                <a:gd name="connsiteY49" fmla="*/ 278244 h 606933"/>
                <a:gd name="connsiteX50" fmla="*/ 191624 w 554221"/>
                <a:gd name="connsiteY50" fmla="*/ 278367 h 606933"/>
                <a:gd name="connsiteX51" fmla="*/ 193344 w 554221"/>
                <a:gd name="connsiteY51" fmla="*/ 278735 h 606933"/>
                <a:gd name="connsiteX52" fmla="*/ 195188 w 554221"/>
                <a:gd name="connsiteY52" fmla="*/ 279226 h 606933"/>
                <a:gd name="connsiteX53" fmla="*/ 195680 w 554221"/>
                <a:gd name="connsiteY53" fmla="*/ 279349 h 606933"/>
                <a:gd name="connsiteX54" fmla="*/ 267093 w 554221"/>
                <a:gd name="connsiteY54" fmla="*/ 309787 h 606933"/>
                <a:gd name="connsiteX55" fmla="*/ 179578 w 554221"/>
                <a:gd name="connsiteY55" fmla="*/ 126173 h 606933"/>
                <a:gd name="connsiteX56" fmla="*/ 305934 w 554221"/>
                <a:gd name="connsiteY56" fmla="*/ 0 h 606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554221" h="606933">
                  <a:moveTo>
                    <a:pt x="523984" y="316047"/>
                  </a:moveTo>
                  <a:lnTo>
                    <a:pt x="379560" y="377538"/>
                  </a:lnTo>
                  <a:lnTo>
                    <a:pt x="379560" y="569007"/>
                  </a:lnTo>
                  <a:lnTo>
                    <a:pt x="523984" y="507516"/>
                  </a:lnTo>
                  <a:close/>
                  <a:moveTo>
                    <a:pt x="204898" y="316047"/>
                  </a:moveTo>
                  <a:lnTo>
                    <a:pt x="204898" y="507516"/>
                  </a:lnTo>
                  <a:lnTo>
                    <a:pt x="349323" y="569007"/>
                  </a:lnTo>
                  <a:lnTo>
                    <a:pt x="349323" y="377538"/>
                  </a:lnTo>
                  <a:close/>
                  <a:moveTo>
                    <a:pt x="174661" y="316047"/>
                  </a:moveTo>
                  <a:lnTo>
                    <a:pt x="30237" y="377538"/>
                  </a:lnTo>
                  <a:lnTo>
                    <a:pt x="30237" y="569007"/>
                  </a:lnTo>
                  <a:lnTo>
                    <a:pt x="174661" y="507516"/>
                  </a:lnTo>
                  <a:close/>
                  <a:moveTo>
                    <a:pt x="305937" y="108106"/>
                  </a:moveTo>
                  <a:cubicBezTo>
                    <a:pt x="321896" y="108106"/>
                    <a:pt x="334834" y="121028"/>
                    <a:pt x="334834" y="136967"/>
                  </a:cubicBezTo>
                  <a:cubicBezTo>
                    <a:pt x="334834" y="152906"/>
                    <a:pt x="321896" y="165828"/>
                    <a:pt x="305937" y="165828"/>
                  </a:cubicBezTo>
                  <a:cubicBezTo>
                    <a:pt x="289978" y="165828"/>
                    <a:pt x="277040" y="152906"/>
                    <a:pt x="277040" y="136967"/>
                  </a:cubicBezTo>
                  <a:cubicBezTo>
                    <a:pt x="277040" y="121028"/>
                    <a:pt x="289978" y="108106"/>
                    <a:pt x="305937" y="108106"/>
                  </a:cubicBezTo>
                  <a:close/>
                  <a:moveTo>
                    <a:pt x="305934" y="85179"/>
                  </a:moveTo>
                  <a:cubicBezTo>
                    <a:pt x="277295" y="85179"/>
                    <a:pt x="254064" y="108377"/>
                    <a:pt x="254064" y="136974"/>
                  </a:cubicBezTo>
                  <a:cubicBezTo>
                    <a:pt x="254064" y="165572"/>
                    <a:pt x="277295" y="188769"/>
                    <a:pt x="305934" y="188769"/>
                  </a:cubicBezTo>
                  <a:cubicBezTo>
                    <a:pt x="334450" y="188769"/>
                    <a:pt x="357804" y="165572"/>
                    <a:pt x="357804" y="136974"/>
                  </a:cubicBezTo>
                  <a:cubicBezTo>
                    <a:pt x="357804" y="108377"/>
                    <a:pt x="334450" y="85179"/>
                    <a:pt x="305934" y="85179"/>
                  </a:cubicBezTo>
                  <a:close/>
                  <a:moveTo>
                    <a:pt x="305934" y="0"/>
                  </a:moveTo>
                  <a:cubicBezTo>
                    <a:pt x="375626" y="0"/>
                    <a:pt x="432290" y="56582"/>
                    <a:pt x="432290" y="126173"/>
                  </a:cubicBezTo>
                  <a:cubicBezTo>
                    <a:pt x="432290" y="181773"/>
                    <a:pt x="355837" y="294691"/>
                    <a:pt x="327075" y="335194"/>
                  </a:cubicBezTo>
                  <a:lnTo>
                    <a:pt x="364441" y="351150"/>
                  </a:lnTo>
                  <a:lnTo>
                    <a:pt x="533203" y="279349"/>
                  </a:lnTo>
                  <a:cubicBezTo>
                    <a:pt x="537873" y="277385"/>
                    <a:pt x="543159" y="277876"/>
                    <a:pt x="547461" y="280699"/>
                  </a:cubicBezTo>
                  <a:cubicBezTo>
                    <a:pt x="551640" y="283522"/>
                    <a:pt x="554221" y="288186"/>
                    <a:pt x="554221" y="293218"/>
                  </a:cubicBezTo>
                  <a:lnTo>
                    <a:pt x="554221" y="517458"/>
                  </a:lnTo>
                  <a:cubicBezTo>
                    <a:pt x="554221" y="523595"/>
                    <a:pt x="550534" y="528995"/>
                    <a:pt x="545002" y="531450"/>
                  </a:cubicBezTo>
                  <a:lnTo>
                    <a:pt x="370341" y="605706"/>
                  </a:lnTo>
                  <a:cubicBezTo>
                    <a:pt x="369972" y="605828"/>
                    <a:pt x="369604" y="605828"/>
                    <a:pt x="369235" y="605951"/>
                  </a:cubicBezTo>
                  <a:cubicBezTo>
                    <a:pt x="368866" y="606074"/>
                    <a:pt x="368620" y="606197"/>
                    <a:pt x="368252" y="606319"/>
                  </a:cubicBezTo>
                  <a:cubicBezTo>
                    <a:pt x="367022" y="606688"/>
                    <a:pt x="365670" y="606933"/>
                    <a:pt x="364441" y="606933"/>
                  </a:cubicBezTo>
                  <a:cubicBezTo>
                    <a:pt x="363089" y="606933"/>
                    <a:pt x="361860" y="606688"/>
                    <a:pt x="360631" y="606319"/>
                  </a:cubicBezTo>
                  <a:cubicBezTo>
                    <a:pt x="360262" y="606197"/>
                    <a:pt x="359893" y="606074"/>
                    <a:pt x="359525" y="605951"/>
                  </a:cubicBezTo>
                  <a:cubicBezTo>
                    <a:pt x="359156" y="605828"/>
                    <a:pt x="358787" y="605828"/>
                    <a:pt x="358541" y="605706"/>
                  </a:cubicBezTo>
                  <a:lnTo>
                    <a:pt x="189780" y="533905"/>
                  </a:lnTo>
                  <a:lnTo>
                    <a:pt x="21018" y="605706"/>
                  </a:lnTo>
                  <a:cubicBezTo>
                    <a:pt x="19052" y="606442"/>
                    <a:pt x="17085" y="606933"/>
                    <a:pt x="15118" y="606933"/>
                  </a:cubicBezTo>
                  <a:cubicBezTo>
                    <a:pt x="12169" y="606933"/>
                    <a:pt x="9219" y="606074"/>
                    <a:pt x="6760" y="604356"/>
                  </a:cubicBezTo>
                  <a:cubicBezTo>
                    <a:pt x="2581" y="601533"/>
                    <a:pt x="0" y="596869"/>
                    <a:pt x="0" y="591836"/>
                  </a:cubicBezTo>
                  <a:lnTo>
                    <a:pt x="0" y="367596"/>
                  </a:lnTo>
                  <a:cubicBezTo>
                    <a:pt x="0" y="361460"/>
                    <a:pt x="3565" y="356059"/>
                    <a:pt x="9096" y="353604"/>
                  </a:cubicBezTo>
                  <a:lnTo>
                    <a:pt x="183880" y="279349"/>
                  </a:lnTo>
                  <a:cubicBezTo>
                    <a:pt x="184003" y="279349"/>
                    <a:pt x="184126" y="279349"/>
                    <a:pt x="184249" y="279226"/>
                  </a:cubicBezTo>
                  <a:cubicBezTo>
                    <a:pt x="184863" y="278981"/>
                    <a:pt x="185601" y="278858"/>
                    <a:pt x="186215" y="278735"/>
                  </a:cubicBezTo>
                  <a:cubicBezTo>
                    <a:pt x="186830" y="278490"/>
                    <a:pt x="187322" y="278367"/>
                    <a:pt x="187936" y="278367"/>
                  </a:cubicBezTo>
                  <a:cubicBezTo>
                    <a:pt x="188551" y="278244"/>
                    <a:pt x="189165" y="278244"/>
                    <a:pt x="189780" y="278244"/>
                  </a:cubicBezTo>
                  <a:cubicBezTo>
                    <a:pt x="190394" y="278244"/>
                    <a:pt x="191009" y="278244"/>
                    <a:pt x="191624" y="278367"/>
                  </a:cubicBezTo>
                  <a:cubicBezTo>
                    <a:pt x="192238" y="278367"/>
                    <a:pt x="192730" y="278490"/>
                    <a:pt x="193344" y="278735"/>
                  </a:cubicBezTo>
                  <a:cubicBezTo>
                    <a:pt x="193959" y="278858"/>
                    <a:pt x="194573" y="278981"/>
                    <a:pt x="195188" y="279226"/>
                  </a:cubicBezTo>
                  <a:cubicBezTo>
                    <a:pt x="195311" y="279349"/>
                    <a:pt x="195557" y="279349"/>
                    <a:pt x="195680" y="279349"/>
                  </a:cubicBezTo>
                  <a:lnTo>
                    <a:pt x="267093" y="309787"/>
                  </a:lnTo>
                  <a:cubicBezTo>
                    <a:pt x="232677" y="258852"/>
                    <a:pt x="179578" y="172568"/>
                    <a:pt x="179578" y="126173"/>
                  </a:cubicBezTo>
                  <a:cubicBezTo>
                    <a:pt x="179578" y="56582"/>
                    <a:pt x="236241" y="0"/>
                    <a:pt x="305934" y="0"/>
                  </a:cubicBezTo>
                  <a:close/>
                </a:path>
              </a:pathLst>
            </a:custGeom>
            <a:gradFill>
              <a:gsLst>
                <a:gs pos="0">
                  <a:srgbClr val="FF422D"/>
                </a:gs>
                <a:gs pos="100000">
                  <a:srgbClr val="EBF2FD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78" name="archives_342283"/>
          <p:cNvSpPr>
            <a:spLocks noChangeAspect="1"/>
          </p:cNvSpPr>
          <p:nvPr/>
        </p:nvSpPr>
        <p:spPr bwMode="auto">
          <a:xfrm>
            <a:off x="6781630" y="3026523"/>
            <a:ext cx="609685" cy="542445"/>
          </a:xfrm>
          <a:custGeom>
            <a:avLst/>
            <a:gdLst>
              <a:gd name="connsiteX0" fmla="*/ 296191 w 608348"/>
              <a:gd name="connsiteY0" fmla="*/ 164084 h 541256"/>
              <a:gd name="connsiteX1" fmla="*/ 314429 w 608348"/>
              <a:gd name="connsiteY1" fmla="*/ 164084 h 541256"/>
              <a:gd name="connsiteX2" fmla="*/ 323594 w 608348"/>
              <a:gd name="connsiteY2" fmla="*/ 173234 h 541256"/>
              <a:gd name="connsiteX3" fmla="*/ 323594 w 608348"/>
              <a:gd name="connsiteY3" fmla="*/ 193215 h 541256"/>
              <a:gd name="connsiteX4" fmla="*/ 357357 w 608348"/>
              <a:gd name="connsiteY4" fmla="*/ 204046 h 541256"/>
              <a:gd name="connsiteX5" fmla="*/ 361285 w 608348"/>
              <a:gd name="connsiteY5" fmla="*/ 215250 h 541256"/>
              <a:gd name="connsiteX6" fmla="*/ 353990 w 608348"/>
              <a:gd name="connsiteY6" fmla="*/ 234577 h 541256"/>
              <a:gd name="connsiteX7" fmla="*/ 348472 w 608348"/>
              <a:gd name="connsiteY7" fmla="*/ 239992 h 541256"/>
              <a:gd name="connsiteX8" fmla="*/ 340803 w 608348"/>
              <a:gd name="connsiteY8" fmla="*/ 239339 h 541256"/>
              <a:gd name="connsiteX9" fmla="*/ 308256 w 608348"/>
              <a:gd name="connsiteY9" fmla="*/ 230562 h 541256"/>
              <a:gd name="connsiteX10" fmla="*/ 286278 w 608348"/>
              <a:gd name="connsiteY10" fmla="*/ 246621 h 541256"/>
              <a:gd name="connsiteX11" fmla="*/ 317048 w 608348"/>
              <a:gd name="connsiteY11" fmla="*/ 271644 h 541256"/>
              <a:gd name="connsiteX12" fmla="*/ 368393 w 608348"/>
              <a:gd name="connsiteY12" fmla="*/ 333920 h 541256"/>
              <a:gd name="connsiteX13" fmla="*/ 321911 w 608348"/>
              <a:gd name="connsiteY13" fmla="*/ 391248 h 541256"/>
              <a:gd name="connsiteX14" fmla="*/ 321911 w 608348"/>
              <a:gd name="connsiteY14" fmla="*/ 414403 h 541256"/>
              <a:gd name="connsiteX15" fmla="*/ 312745 w 608348"/>
              <a:gd name="connsiteY15" fmla="*/ 423553 h 541256"/>
              <a:gd name="connsiteX16" fmla="*/ 294134 w 608348"/>
              <a:gd name="connsiteY16" fmla="*/ 423553 h 541256"/>
              <a:gd name="connsiteX17" fmla="*/ 284968 w 608348"/>
              <a:gd name="connsiteY17" fmla="*/ 414403 h 541256"/>
              <a:gd name="connsiteX18" fmla="*/ 284968 w 608348"/>
              <a:gd name="connsiteY18" fmla="*/ 393302 h 541256"/>
              <a:gd name="connsiteX19" fmla="*/ 243817 w 608348"/>
              <a:gd name="connsiteY19" fmla="*/ 379297 h 541256"/>
              <a:gd name="connsiteX20" fmla="*/ 240450 w 608348"/>
              <a:gd name="connsiteY20" fmla="*/ 368746 h 541256"/>
              <a:gd name="connsiteX21" fmla="*/ 247558 w 608348"/>
              <a:gd name="connsiteY21" fmla="*/ 349046 h 541256"/>
              <a:gd name="connsiteX22" fmla="*/ 253263 w 608348"/>
              <a:gd name="connsiteY22" fmla="*/ 343444 h 541256"/>
              <a:gd name="connsiteX23" fmla="*/ 261306 w 608348"/>
              <a:gd name="connsiteY23" fmla="*/ 344471 h 541256"/>
              <a:gd name="connsiteX24" fmla="*/ 298529 w 608348"/>
              <a:gd name="connsiteY24" fmla="*/ 355581 h 541256"/>
              <a:gd name="connsiteX25" fmla="*/ 324343 w 608348"/>
              <a:gd name="connsiteY25" fmla="*/ 335974 h 541256"/>
              <a:gd name="connsiteX26" fmla="*/ 296846 w 608348"/>
              <a:gd name="connsiteY26" fmla="*/ 309551 h 541256"/>
              <a:gd name="connsiteX27" fmla="*/ 242601 w 608348"/>
              <a:gd name="connsiteY27" fmla="*/ 250169 h 541256"/>
              <a:gd name="connsiteX28" fmla="*/ 287026 w 608348"/>
              <a:gd name="connsiteY28" fmla="*/ 195456 h 541256"/>
              <a:gd name="connsiteX29" fmla="*/ 287026 w 608348"/>
              <a:gd name="connsiteY29" fmla="*/ 173234 h 541256"/>
              <a:gd name="connsiteX30" fmla="*/ 296191 w 608348"/>
              <a:gd name="connsiteY30" fmla="*/ 164084 h 541256"/>
              <a:gd name="connsiteX31" fmla="*/ 302671 w 608348"/>
              <a:gd name="connsiteY31" fmla="*/ 90917 h 541256"/>
              <a:gd name="connsiteX32" fmla="*/ 169953 w 608348"/>
              <a:gd name="connsiteY32" fmla="*/ 189820 h 541256"/>
              <a:gd name="connsiteX33" fmla="*/ 170607 w 608348"/>
              <a:gd name="connsiteY33" fmla="*/ 466075 h 541256"/>
              <a:gd name="connsiteX34" fmla="*/ 434921 w 608348"/>
              <a:gd name="connsiteY34" fmla="*/ 466075 h 541256"/>
              <a:gd name="connsiteX35" fmla="*/ 435202 w 608348"/>
              <a:gd name="connsiteY35" fmla="*/ 188513 h 541256"/>
              <a:gd name="connsiteX36" fmla="*/ 302390 w 608348"/>
              <a:gd name="connsiteY36" fmla="*/ 0 h 541256"/>
              <a:gd name="connsiteX37" fmla="*/ 326521 w 608348"/>
              <a:gd name="connsiteY37" fmla="*/ 7891 h 541256"/>
              <a:gd name="connsiteX38" fmla="*/ 591863 w 608348"/>
              <a:gd name="connsiteY38" fmla="*/ 203269 h 541256"/>
              <a:gd name="connsiteX39" fmla="*/ 600468 w 608348"/>
              <a:gd name="connsiteY39" fmla="*/ 259864 h 541256"/>
              <a:gd name="connsiteX40" fmla="*/ 567733 w 608348"/>
              <a:gd name="connsiteY40" fmla="*/ 276302 h 541256"/>
              <a:gd name="connsiteX41" fmla="*/ 543696 w 608348"/>
              <a:gd name="connsiteY41" fmla="*/ 268457 h 541256"/>
              <a:gd name="connsiteX42" fmla="*/ 515450 w 608348"/>
              <a:gd name="connsiteY42" fmla="*/ 247630 h 541256"/>
              <a:gd name="connsiteX43" fmla="*/ 515450 w 608348"/>
              <a:gd name="connsiteY43" fmla="*/ 500724 h 541256"/>
              <a:gd name="connsiteX44" fmla="*/ 474952 w 608348"/>
              <a:gd name="connsiteY44" fmla="*/ 541256 h 541256"/>
              <a:gd name="connsiteX45" fmla="*/ 130109 w 608348"/>
              <a:gd name="connsiteY45" fmla="*/ 541256 h 541256"/>
              <a:gd name="connsiteX46" fmla="*/ 89518 w 608348"/>
              <a:gd name="connsiteY46" fmla="*/ 500724 h 541256"/>
              <a:gd name="connsiteX47" fmla="*/ 89518 w 608348"/>
              <a:gd name="connsiteY47" fmla="*/ 249871 h 541256"/>
              <a:gd name="connsiteX48" fmla="*/ 64826 w 608348"/>
              <a:gd name="connsiteY48" fmla="*/ 268270 h 541256"/>
              <a:gd name="connsiteX49" fmla="*/ 8054 w 608348"/>
              <a:gd name="connsiteY49" fmla="*/ 260051 h 541256"/>
              <a:gd name="connsiteX50" fmla="*/ 16284 w 608348"/>
              <a:gd name="connsiteY50" fmla="*/ 203362 h 541256"/>
              <a:gd name="connsiteX51" fmla="*/ 278260 w 608348"/>
              <a:gd name="connsiteY51" fmla="*/ 8078 h 541256"/>
              <a:gd name="connsiteX52" fmla="*/ 302390 w 608348"/>
              <a:gd name="connsiteY52" fmla="*/ 0 h 541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608348" h="541256">
                <a:moveTo>
                  <a:pt x="296191" y="164084"/>
                </a:moveTo>
                <a:lnTo>
                  <a:pt x="314429" y="164084"/>
                </a:lnTo>
                <a:cubicBezTo>
                  <a:pt x="319573" y="164084"/>
                  <a:pt x="323594" y="168192"/>
                  <a:pt x="323594" y="173234"/>
                </a:cubicBezTo>
                <a:lnTo>
                  <a:pt x="323594" y="193215"/>
                </a:lnTo>
                <a:cubicBezTo>
                  <a:pt x="336220" y="194615"/>
                  <a:pt x="347256" y="198163"/>
                  <a:pt x="357357" y="204046"/>
                </a:cubicBezTo>
                <a:cubicBezTo>
                  <a:pt x="361192" y="206286"/>
                  <a:pt x="362875" y="211048"/>
                  <a:pt x="361285" y="215250"/>
                </a:cubicBezTo>
                <a:lnTo>
                  <a:pt x="353990" y="234577"/>
                </a:lnTo>
                <a:cubicBezTo>
                  <a:pt x="352961" y="237098"/>
                  <a:pt x="350997" y="239058"/>
                  <a:pt x="348472" y="239992"/>
                </a:cubicBezTo>
                <a:cubicBezTo>
                  <a:pt x="345947" y="240926"/>
                  <a:pt x="343141" y="240646"/>
                  <a:pt x="340803" y="239339"/>
                </a:cubicBezTo>
                <a:cubicBezTo>
                  <a:pt x="336220" y="236724"/>
                  <a:pt x="325465" y="230562"/>
                  <a:pt x="308256" y="230562"/>
                </a:cubicBezTo>
                <a:cubicBezTo>
                  <a:pt x="292076" y="230562"/>
                  <a:pt x="286278" y="238872"/>
                  <a:pt x="286278" y="246621"/>
                </a:cubicBezTo>
                <a:cubicBezTo>
                  <a:pt x="286278" y="255118"/>
                  <a:pt x="290673" y="260720"/>
                  <a:pt x="317048" y="271644"/>
                </a:cubicBezTo>
                <a:cubicBezTo>
                  <a:pt x="340897" y="281354"/>
                  <a:pt x="368393" y="297227"/>
                  <a:pt x="368393" y="333920"/>
                </a:cubicBezTo>
                <a:cubicBezTo>
                  <a:pt x="368393" y="361464"/>
                  <a:pt x="349969" y="383685"/>
                  <a:pt x="321911" y="391248"/>
                </a:cubicBezTo>
                <a:lnTo>
                  <a:pt x="321911" y="414403"/>
                </a:lnTo>
                <a:cubicBezTo>
                  <a:pt x="321911" y="419445"/>
                  <a:pt x="317796" y="423553"/>
                  <a:pt x="312745" y="423553"/>
                </a:cubicBezTo>
                <a:lnTo>
                  <a:pt x="294134" y="423553"/>
                </a:lnTo>
                <a:cubicBezTo>
                  <a:pt x="289083" y="423553"/>
                  <a:pt x="284968" y="419445"/>
                  <a:pt x="284968" y="414403"/>
                </a:cubicBezTo>
                <a:lnTo>
                  <a:pt x="284968" y="393302"/>
                </a:lnTo>
                <a:cubicBezTo>
                  <a:pt x="269349" y="391621"/>
                  <a:pt x="253824" y="386486"/>
                  <a:pt x="243817" y="379297"/>
                </a:cubicBezTo>
                <a:cubicBezTo>
                  <a:pt x="240450" y="376869"/>
                  <a:pt x="239047" y="372574"/>
                  <a:pt x="240450" y="368746"/>
                </a:cubicBezTo>
                <a:lnTo>
                  <a:pt x="247558" y="349046"/>
                </a:lnTo>
                <a:cubicBezTo>
                  <a:pt x="248493" y="346338"/>
                  <a:pt x="250644" y="344284"/>
                  <a:pt x="253263" y="343444"/>
                </a:cubicBezTo>
                <a:cubicBezTo>
                  <a:pt x="255975" y="342510"/>
                  <a:pt x="258968" y="342883"/>
                  <a:pt x="261306" y="344471"/>
                </a:cubicBezTo>
                <a:cubicBezTo>
                  <a:pt x="271688" y="351473"/>
                  <a:pt x="285623" y="355581"/>
                  <a:pt x="298529" y="355581"/>
                </a:cubicBezTo>
                <a:cubicBezTo>
                  <a:pt x="313961" y="355581"/>
                  <a:pt x="324343" y="347645"/>
                  <a:pt x="324343" y="335974"/>
                </a:cubicBezTo>
                <a:cubicBezTo>
                  <a:pt x="324343" y="328038"/>
                  <a:pt x="321069" y="319355"/>
                  <a:pt x="296846" y="309551"/>
                </a:cubicBezTo>
                <a:cubicBezTo>
                  <a:pt x="270098" y="299001"/>
                  <a:pt x="242601" y="283688"/>
                  <a:pt x="242601" y="250169"/>
                </a:cubicBezTo>
                <a:cubicBezTo>
                  <a:pt x="242601" y="223559"/>
                  <a:pt x="259810" y="202738"/>
                  <a:pt x="287026" y="195456"/>
                </a:cubicBezTo>
                <a:lnTo>
                  <a:pt x="287026" y="173234"/>
                </a:lnTo>
                <a:cubicBezTo>
                  <a:pt x="287026" y="168192"/>
                  <a:pt x="291141" y="164084"/>
                  <a:pt x="296191" y="164084"/>
                </a:cubicBezTo>
                <a:close/>
                <a:moveTo>
                  <a:pt x="302671" y="90917"/>
                </a:moveTo>
                <a:lnTo>
                  <a:pt x="169953" y="189820"/>
                </a:lnTo>
                <a:lnTo>
                  <a:pt x="170607" y="466075"/>
                </a:lnTo>
                <a:lnTo>
                  <a:pt x="434921" y="466075"/>
                </a:lnTo>
                <a:lnTo>
                  <a:pt x="435202" y="188513"/>
                </a:lnTo>
                <a:close/>
                <a:moveTo>
                  <a:pt x="302390" y="0"/>
                </a:moveTo>
                <a:cubicBezTo>
                  <a:pt x="310878" y="-24"/>
                  <a:pt x="319366" y="2615"/>
                  <a:pt x="326521" y="7891"/>
                </a:cubicBezTo>
                <a:lnTo>
                  <a:pt x="591863" y="203269"/>
                </a:lnTo>
                <a:cubicBezTo>
                  <a:pt x="609821" y="216530"/>
                  <a:pt x="613749" y="241840"/>
                  <a:pt x="600468" y="259864"/>
                </a:cubicBezTo>
                <a:cubicBezTo>
                  <a:pt x="592424" y="270605"/>
                  <a:pt x="580172" y="276302"/>
                  <a:pt x="567733" y="276302"/>
                </a:cubicBezTo>
                <a:cubicBezTo>
                  <a:pt x="559409" y="276302"/>
                  <a:pt x="550991" y="273780"/>
                  <a:pt x="543696" y="268457"/>
                </a:cubicBezTo>
                <a:lnTo>
                  <a:pt x="515450" y="247630"/>
                </a:lnTo>
                <a:lnTo>
                  <a:pt x="515450" y="500724"/>
                </a:lnTo>
                <a:cubicBezTo>
                  <a:pt x="515450" y="523045"/>
                  <a:pt x="497305" y="541256"/>
                  <a:pt x="474952" y="541256"/>
                </a:cubicBezTo>
                <a:lnTo>
                  <a:pt x="130109" y="541256"/>
                </a:lnTo>
                <a:cubicBezTo>
                  <a:pt x="107662" y="541256"/>
                  <a:pt x="89518" y="523045"/>
                  <a:pt x="89518" y="500724"/>
                </a:cubicBezTo>
                <a:lnTo>
                  <a:pt x="89518" y="249871"/>
                </a:lnTo>
                <a:lnTo>
                  <a:pt x="64826" y="268270"/>
                </a:lnTo>
                <a:cubicBezTo>
                  <a:pt x="46868" y="281625"/>
                  <a:pt x="21522" y="277983"/>
                  <a:pt x="8054" y="260051"/>
                </a:cubicBezTo>
                <a:cubicBezTo>
                  <a:pt x="-5321" y="242120"/>
                  <a:pt x="-1673" y="216811"/>
                  <a:pt x="16284" y="203362"/>
                </a:cubicBezTo>
                <a:lnTo>
                  <a:pt x="278260" y="8078"/>
                </a:lnTo>
                <a:cubicBezTo>
                  <a:pt x="285415" y="2708"/>
                  <a:pt x="293902" y="23"/>
                  <a:pt x="302390" y="0"/>
                </a:cubicBezTo>
                <a:close/>
              </a:path>
            </a:pathLst>
          </a:custGeom>
          <a:gradFill>
            <a:gsLst>
              <a:gs pos="2000">
                <a:srgbClr val="58A3FB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80" name="gardener_90478"/>
          <p:cNvSpPr>
            <a:spLocks noChangeAspect="1"/>
          </p:cNvSpPr>
          <p:nvPr/>
        </p:nvSpPr>
        <p:spPr bwMode="auto">
          <a:xfrm>
            <a:off x="8609409" y="2521345"/>
            <a:ext cx="585237" cy="838277"/>
          </a:xfrm>
          <a:custGeom>
            <a:avLst/>
            <a:gdLst>
              <a:gd name="connsiteX0" fmla="*/ 85105 w 423881"/>
              <a:gd name="connsiteY0" fmla="*/ 277634 h 607155"/>
              <a:gd name="connsiteX1" fmla="*/ 72108 w 423881"/>
              <a:gd name="connsiteY1" fmla="*/ 306168 h 607155"/>
              <a:gd name="connsiteX2" fmla="*/ 85105 w 423881"/>
              <a:gd name="connsiteY2" fmla="*/ 301106 h 607155"/>
              <a:gd name="connsiteX3" fmla="*/ 134288 w 423881"/>
              <a:gd name="connsiteY3" fmla="*/ 155173 h 607155"/>
              <a:gd name="connsiteX4" fmla="*/ 172958 w 423881"/>
              <a:gd name="connsiteY4" fmla="*/ 155173 h 607155"/>
              <a:gd name="connsiteX5" fmla="*/ 172958 w 423881"/>
              <a:gd name="connsiteY5" fmla="*/ 233642 h 607155"/>
              <a:gd name="connsiteX6" fmla="*/ 134288 w 423881"/>
              <a:gd name="connsiteY6" fmla="*/ 233642 h 607155"/>
              <a:gd name="connsiteX7" fmla="*/ 98159 w 423881"/>
              <a:gd name="connsiteY7" fmla="*/ 95757 h 607155"/>
              <a:gd name="connsiteX8" fmla="*/ 209088 w 423881"/>
              <a:gd name="connsiteY8" fmla="*/ 95757 h 607155"/>
              <a:gd name="connsiteX9" fmla="*/ 153670 w 423881"/>
              <a:gd name="connsiteY9" fmla="*/ 141272 h 607155"/>
              <a:gd name="connsiteX10" fmla="*/ 98159 w 423881"/>
              <a:gd name="connsiteY10" fmla="*/ 95757 h 607155"/>
              <a:gd name="connsiteX11" fmla="*/ 246415 w 423881"/>
              <a:gd name="connsiteY11" fmla="*/ 22949 h 607155"/>
              <a:gd name="connsiteX12" fmla="*/ 256555 w 423881"/>
              <a:gd name="connsiteY12" fmla="*/ 33074 h 607155"/>
              <a:gd name="connsiteX13" fmla="*/ 256555 w 423881"/>
              <a:gd name="connsiteY13" fmla="*/ 46052 h 607155"/>
              <a:gd name="connsiteX14" fmla="*/ 256555 w 423881"/>
              <a:gd name="connsiteY14" fmla="*/ 50010 h 607155"/>
              <a:gd name="connsiteX15" fmla="*/ 256555 w 423881"/>
              <a:gd name="connsiteY15" fmla="*/ 66394 h 607155"/>
              <a:gd name="connsiteX16" fmla="*/ 276834 w 423881"/>
              <a:gd name="connsiteY16" fmla="*/ 66394 h 607155"/>
              <a:gd name="connsiteX17" fmla="*/ 276834 w 423881"/>
              <a:gd name="connsiteY17" fmla="*/ 33074 h 607155"/>
              <a:gd name="connsiteX18" fmla="*/ 286973 w 423881"/>
              <a:gd name="connsiteY18" fmla="*/ 22949 h 607155"/>
              <a:gd name="connsiteX19" fmla="*/ 297113 w 423881"/>
              <a:gd name="connsiteY19" fmla="*/ 33074 h 607155"/>
              <a:gd name="connsiteX20" fmla="*/ 297113 w 423881"/>
              <a:gd name="connsiteY20" fmla="*/ 66394 h 607155"/>
              <a:gd name="connsiteX21" fmla="*/ 317392 w 423881"/>
              <a:gd name="connsiteY21" fmla="*/ 66394 h 607155"/>
              <a:gd name="connsiteX22" fmla="*/ 317392 w 423881"/>
              <a:gd name="connsiteY22" fmla="*/ 33074 h 607155"/>
              <a:gd name="connsiteX23" fmla="*/ 327531 w 423881"/>
              <a:gd name="connsiteY23" fmla="*/ 22949 h 607155"/>
              <a:gd name="connsiteX24" fmla="*/ 337671 w 423881"/>
              <a:gd name="connsiteY24" fmla="*/ 33074 h 607155"/>
              <a:gd name="connsiteX25" fmla="*/ 337671 w 423881"/>
              <a:gd name="connsiteY25" fmla="*/ 66394 h 607155"/>
              <a:gd name="connsiteX26" fmla="*/ 357950 w 423881"/>
              <a:gd name="connsiteY26" fmla="*/ 66394 h 607155"/>
              <a:gd name="connsiteX27" fmla="*/ 357950 w 423881"/>
              <a:gd name="connsiteY27" fmla="*/ 33074 h 607155"/>
              <a:gd name="connsiteX28" fmla="*/ 368089 w 423881"/>
              <a:gd name="connsiteY28" fmla="*/ 22949 h 607155"/>
              <a:gd name="connsiteX29" fmla="*/ 378229 w 423881"/>
              <a:gd name="connsiteY29" fmla="*/ 33074 h 607155"/>
              <a:gd name="connsiteX30" fmla="*/ 378229 w 423881"/>
              <a:gd name="connsiteY30" fmla="*/ 66394 h 607155"/>
              <a:gd name="connsiteX31" fmla="*/ 398508 w 423881"/>
              <a:gd name="connsiteY31" fmla="*/ 66394 h 607155"/>
              <a:gd name="connsiteX32" fmla="*/ 398508 w 423881"/>
              <a:gd name="connsiteY32" fmla="*/ 33442 h 607155"/>
              <a:gd name="connsiteX33" fmla="*/ 408002 w 423881"/>
              <a:gd name="connsiteY33" fmla="*/ 22949 h 607155"/>
              <a:gd name="connsiteX34" fmla="*/ 418787 w 423881"/>
              <a:gd name="connsiteY34" fmla="*/ 33074 h 607155"/>
              <a:gd name="connsiteX35" fmla="*/ 418787 w 423881"/>
              <a:gd name="connsiteY35" fmla="*/ 70444 h 607155"/>
              <a:gd name="connsiteX36" fmla="*/ 423672 w 423881"/>
              <a:gd name="connsiteY36" fmla="*/ 83974 h 607155"/>
              <a:gd name="connsiteX37" fmla="*/ 408279 w 423881"/>
              <a:gd name="connsiteY37" fmla="*/ 96769 h 607155"/>
              <a:gd name="connsiteX38" fmla="*/ 342741 w 423881"/>
              <a:gd name="connsiteY38" fmla="*/ 96769 h 607155"/>
              <a:gd name="connsiteX39" fmla="*/ 342741 w 423881"/>
              <a:gd name="connsiteY39" fmla="*/ 263828 h 607155"/>
              <a:gd name="connsiteX40" fmla="*/ 351037 w 423881"/>
              <a:gd name="connsiteY40" fmla="*/ 287667 h 607155"/>
              <a:gd name="connsiteX41" fmla="*/ 342741 w 423881"/>
              <a:gd name="connsiteY41" fmla="*/ 300922 h 607155"/>
              <a:gd name="connsiteX42" fmla="*/ 342741 w 423881"/>
              <a:gd name="connsiteY42" fmla="*/ 554594 h 607155"/>
              <a:gd name="connsiteX43" fmla="*/ 327255 w 423881"/>
              <a:gd name="connsiteY43" fmla="*/ 569781 h 607155"/>
              <a:gd name="connsiteX44" fmla="*/ 312322 w 423881"/>
              <a:gd name="connsiteY44" fmla="*/ 554134 h 607155"/>
              <a:gd name="connsiteX45" fmla="*/ 312322 w 423881"/>
              <a:gd name="connsiteY45" fmla="*/ 303591 h 607155"/>
              <a:gd name="connsiteX46" fmla="*/ 259597 w 423881"/>
              <a:gd name="connsiteY46" fmla="*/ 291441 h 607155"/>
              <a:gd name="connsiteX47" fmla="*/ 245033 w 423881"/>
              <a:gd name="connsiteY47" fmla="*/ 281500 h 607155"/>
              <a:gd name="connsiteX48" fmla="*/ 222173 w 423881"/>
              <a:gd name="connsiteY48" fmla="*/ 248088 h 607155"/>
              <a:gd name="connsiteX49" fmla="*/ 222173 w 423881"/>
              <a:gd name="connsiteY49" fmla="*/ 301106 h 607155"/>
              <a:gd name="connsiteX50" fmla="*/ 222265 w 423881"/>
              <a:gd name="connsiteY50" fmla="*/ 301106 h 607155"/>
              <a:gd name="connsiteX51" fmla="*/ 242544 w 423881"/>
              <a:gd name="connsiteY51" fmla="*/ 321447 h 607155"/>
              <a:gd name="connsiteX52" fmla="*/ 242544 w 423881"/>
              <a:gd name="connsiteY52" fmla="*/ 416160 h 607155"/>
              <a:gd name="connsiteX53" fmla="*/ 222265 w 423881"/>
              <a:gd name="connsiteY53" fmla="*/ 436410 h 607155"/>
              <a:gd name="connsiteX54" fmla="*/ 222265 w 423881"/>
              <a:gd name="connsiteY54" fmla="*/ 577513 h 607155"/>
              <a:gd name="connsiteX55" fmla="*/ 192676 w 423881"/>
              <a:gd name="connsiteY55" fmla="*/ 607151 h 607155"/>
              <a:gd name="connsiteX56" fmla="*/ 164193 w 423881"/>
              <a:gd name="connsiteY56" fmla="*/ 578157 h 607155"/>
              <a:gd name="connsiteX57" fmla="*/ 164193 w 423881"/>
              <a:gd name="connsiteY57" fmla="*/ 436410 h 607155"/>
              <a:gd name="connsiteX58" fmla="*/ 153685 w 423881"/>
              <a:gd name="connsiteY58" fmla="*/ 433465 h 607155"/>
              <a:gd name="connsiteX59" fmla="*/ 143085 w 423881"/>
              <a:gd name="connsiteY59" fmla="*/ 436410 h 607155"/>
              <a:gd name="connsiteX60" fmla="*/ 143085 w 423881"/>
              <a:gd name="connsiteY60" fmla="*/ 578157 h 607155"/>
              <a:gd name="connsiteX61" fmla="*/ 114602 w 423881"/>
              <a:gd name="connsiteY61" fmla="*/ 607151 h 607155"/>
              <a:gd name="connsiteX62" fmla="*/ 85105 w 423881"/>
              <a:gd name="connsiteY62" fmla="*/ 577513 h 607155"/>
              <a:gd name="connsiteX63" fmla="*/ 85105 w 423881"/>
              <a:gd name="connsiteY63" fmla="*/ 436410 h 607155"/>
              <a:gd name="connsiteX64" fmla="*/ 64826 w 423881"/>
              <a:gd name="connsiteY64" fmla="*/ 416160 h 607155"/>
              <a:gd name="connsiteX65" fmla="*/ 64826 w 423881"/>
              <a:gd name="connsiteY65" fmla="*/ 322092 h 607155"/>
              <a:gd name="connsiteX66" fmla="*/ 46206 w 423881"/>
              <a:gd name="connsiteY66" fmla="*/ 362867 h 607155"/>
              <a:gd name="connsiteX67" fmla="*/ 14129 w 423881"/>
              <a:gd name="connsiteY67" fmla="*/ 374741 h 607155"/>
              <a:gd name="connsiteX68" fmla="*/ 2238 w 423881"/>
              <a:gd name="connsiteY68" fmla="*/ 342801 h 607155"/>
              <a:gd name="connsiteX69" fmla="*/ 80128 w 423881"/>
              <a:gd name="connsiteY69" fmla="*/ 172428 h 607155"/>
              <a:gd name="connsiteX70" fmla="*/ 107043 w 423881"/>
              <a:gd name="connsiteY70" fmla="*/ 155216 h 607155"/>
              <a:gd name="connsiteX71" fmla="*/ 114049 w 423881"/>
              <a:gd name="connsiteY71" fmla="*/ 155216 h 607155"/>
              <a:gd name="connsiteX72" fmla="*/ 114049 w 423881"/>
              <a:gd name="connsiteY72" fmla="*/ 321447 h 607155"/>
              <a:gd name="connsiteX73" fmla="*/ 85105 w 423881"/>
              <a:gd name="connsiteY73" fmla="*/ 321447 h 607155"/>
              <a:gd name="connsiteX74" fmla="*/ 85105 w 423881"/>
              <a:gd name="connsiteY74" fmla="*/ 416160 h 607155"/>
              <a:gd name="connsiteX75" fmla="*/ 143085 w 423881"/>
              <a:gd name="connsiteY75" fmla="*/ 416160 h 607155"/>
              <a:gd name="connsiteX76" fmla="*/ 143085 w 423881"/>
              <a:gd name="connsiteY76" fmla="*/ 385326 h 607155"/>
              <a:gd name="connsiteX77" fmla="*/ 164193 w 423881"/>
              <a:gd name="connsiteY77" fmla="*/ 385326 h 607155"/>
              <a:gd name="connsiteX78" fmla="*/ 164193 w 423881"/>
              <a:gd name="connsiteY78" fmla="*/ 416160 h 607155"/>
              <a:gd name="connsiteX79" fmla="*/ 222265 w 423881"/>
              <a:gd name="connsiteY79" fmla="*/ 416160 h 607155"/>
              <a:gd name="connsiteX80" fmla="*/ 222265 w 423881"/>
              <a:gd name="connsiteY80" fmla="*/ 379527 h 607155"/>
              <a:gd name="connsiteX81" fmla="*/ 222265 w 423881"/>
              <a:gd name="connsiteY81" fmla="*/ 360198 h 607155"/>
              <a:gd name="connsiteX82" fmla="*/ 222265 w 423881"/>
              <a:gd name="connsiteY82" fmla="*/ 321447 h 607155"/>
              <a:gd name="connsiteX83" fmla="*/ 193229 w 423881"/>
              <a:gd name="connsiteY83" fmla="*/ 321447 h 607155"/>
              <a:gd name="connsiteX84" fmla="*/ 193229 w 423881"/>
              <a:gd name="connsiteY84" fmla="*/ 155216 h 607155"/>
              <a:gd name="connsiteX85" fmla="*/ 201433 w 423881"/>
              <a:gd name="connsiteY85" fmla="*/ 155216 h 607155"/>
              <a:gd name="connsiteX86" fmla="*/ 225952 w 423881"/>
              <a:gd name="connsiteY86" fmla="*/ 168102 h 607155"/>
              <a:gd name="connsiteX87" fmla="*/ 279599 w 423881"/>
              <a:gd name="connsiteY87" fmla="*/ 246524 h 607155"/>
              <a:gd name="connsiteX88" fmla="*/ 312322 w 423881"/>
              <a:gd name="connsiteY88" fmla="*/ 254071 h 607155"/>
              <a:gd name="connsiteX89" fmla="*/ 312322 w 423881"/>
              <a:gd name="connsiteY89" fmla="*/ 96769 h 607155"/>
              <a:gd name="connsiteX90" fmla="*/ 246415 w 423881"/>
              <a:gd name="connsiteY90" fmla="*/ 96769 h 607155"/>
              <a:gd name="connsiteX91" fmla="*/ 231206 w 423881"/>
              <a:gd name="connsiteY91" fmla="*/ 81581 h 607155"/>
              <a:gd name="connsiteX92" fmla="*/ 236276 w 423881"/>
              <a:gd name="connsiteY92" fmla="*/ 70444 h 607155"/>
              <a:gd name="connsiteX93" fmla="*/ 236276 w 423881"/>
              <a:gd name="connsiteY93" fmla="*/ 35651 h 607155"/>
              <a:gd name="connsiteX94" fmla="*/ 246415 w 423881"/>
              <a:gd name="connsiteY94" fmla="*/ 22949 h 607155"/>
              <a:gd name="connsiteX95" fmla="*/ 140752 w 423881"/>
              <a:gd name="connsiteY95" fmla="*/ 0 h 607155"/>
              <a:gd name="connsiteX96" fmla="*/ 166471 w 423881"/>
              <a:gd name="connsiteY96" fmla="*/ 0 h 607155"/>
              <a:gd name="connsiteX97" fmla="*/ 206110 w 423881"/>
              <a:gd name="connsiteY97" fmla="*/ 50150 h 607155"/>
              <a:gd name="connsiteX98" fmla="*/ 209613 w 423881"/>
              <a:gd name="connsiteY98" fmla="*/ 50150 h 607155"/>
              <a:gd name="connsiteX99" fmla="*/ 224823 w 423881"/>
              <a:gd name="connsiteY99" fmla="*/ 65332 h 607155"/>
              <a:gd name="connsiteX100" fmla="*/ 209613 w 423881"/>
              <a:gd name="connsiteY100" fmla="*/ 80515 h 607155"/>
              <a:gd name="connsiteX101" fmla="*/ 97703 w 423881"/>
              <a:gd name="connsiteY101" fmla="*/ 80515 h 607155"/>
              <a:gd name="connsiteX102" fmla="*/ 82493 w 423881"/>
              <a:gd name="connsiteY102" fmla="*/ 65332 h 607155"/>
              <a:gd name="connsiteX103" fmla="*/ 97703 w 423881"/>
              <a:gd name="connsiteY103" fmla="*/ 50150 h 607155"/>
              <a:gd name="connsiteX104" fmla="*/ 101114 w 423881"/>
              <a:gd name="connsiteY104" fmla="*/ 50150 h 607155"/>
              <a:gd name="connsiteX105" fmla="*/ 140752 w 423881"/>
              <a:gd name="connsiteY105" fmla="*/ 0 h 60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423881" h="607155">
                <a:moveTo>
                  <a:pt x="85105" y="277634"/>
                </a:moveTo>
                <a:lnTo>
                  <a:pt x="72108" y="306168"/>
                </a:lnTo>
                <a:cubicBezTo>
                  <a:pt x="75611" y="303131"/>
                  <a:pt x="80035" y="301106"/>
                  <a:pt x="85105" y="301106"/>
                </a:cubicBezTo>
                <a:close/>
                <a:moveTo>
                  <a:pt x="134288" y="155173"/>
                </a:moveTo>
                <a:lnTo>
                  <a:pt x="172958" y="155173"/>
                </a:lnTo>
                <a:lnTo>
                  <a:pt x="172958" y="233642"/>
                </a:lnTo>
                <a:lnTo>
                  <a:pt x="134288" y="233642"/>
                </a:lnTo>
                <a:close/>
                <a:moveTo>
                  <a:pt x="98159" y="95757"/>
                </a:moveTo>
                <a:lnTo>
                  <a:pt x="209088" y="95757"/>
                </a:lnTo>
                <a:cubicBezTo>
                  <a:pt x="204016" y="121687"/>
                  <a:pt x="181148" y="141272"/>
                  <a:pt x="153670" y="141272"/>
                </a:cubicBezTo>
                <a:cubicBezTo>
                  <a:pt x="126099" y="141272"/>
                  <a:pt x="103231" y="121687"/>
                  <a:pt x="98159" y="95757"/>
                </a:cubicBezTo>
                <a:close/>
                <a:moveTo>
                  <a:pt x="246415" y="22949"/>
                </a:moveTo>
                <a:cubicBezTo>
                  <a:pt x="251946" y="22949"/>
                  <a:pt x="256555" y="27460"/>
                  <a:pt x="256555" y="33074"/>
                </a:cubicBezTo>
                <a:lnTo>
                  <a:pt x="256555" y="46052"/>
                </a:lnTo>
                <a:lnTo>
                  <a:pt x="256555" y="50010"/>
                </a:lnTo>
                <a:lnTo>
                  <a:pt x="256555" y="66394"/>
                </a:lnTo>
                <a:lnTo>
                  <a:pt x="276834" y="66394"/>
                </a:lnTo>
                <a:lnTo>
                  <a:pt x="276834" y="33074"/>
                </a:lnTo>
                <a:cubicBezTo>
                  <a:pt x="276834" y="27460"/>
                  <a:pt x="281351" y="22949"/>
                  <a:pt x="286973" y="22949"/>
                </a:cubicBezTo>
                <a:cubicBezTo>
                  <a:pt x="292596" y="22949"/>
                  <a:pt x="297113" y="27460"/>
                  <a:pt x="297113" y="33074"/>
                </a:cubicBezTo>
                <a:lnTo>
                  <a:pt x="297113" y="66394"/>
                </a:lnTo>
                <a:lnTo>
                  <a:pt x="317392" y="66394"/>
                </a:lnTo>
                <a:lnTo>
                  <a:pt x="317392" y="33074"/>
                </a:lnTo>
                <a:cubicBezTo>
                  <a:pt x="317392" y="27460"/>
                  <a:pt x="321909" y="22949"/>
                  <a:pt x="327531" y="22949"/>
                </a:cubicBezTo>
                <a:cubicBezTo>
                  <a:pt x="333154" y="22949"/>
                  <a:pt x="337671" y="27460"/>
                  <a:pt x="337671" y="33074"/>
                </a:cubicBezTo>
                <a:lnTo>
                  <a:pt x="337671" y="66394"/>
                </a:lnTo>
                <a:lnTo>
                  <a:pt x="357950" y="66394"/>
                </a:lnTo>
                <a:lnTo>
                  <a:pt x="357950" y="33074"/>
                </a:lnTo>
                <a:cubicBezTo>
                  <a:pt x="357950" y="27460"/>
                  <a:pt x="362467" y="22949"/>
                  <a:pt x="368089" y="22949"/>
                </a:cubicBezTo>
                <a:cubicBezTo>
                  <a:pt x="373712" y="22949"/>
                  <a:pt x="378229" y="27460"/>
                  <a:pt x="378229" y="33074"/>
                </a:cubicBezTo>
                <a:lnTo>
                  <a:pt x="378229" y="66394"/>
                </a:lnTo>
                <a:lnTo>
                  <a:pt x="398508" y="66394"/>
                </a:lnTo>
                <a:lnTo>
                  <a:pt x="398508" y="33442"/>
                </a:lnTo>
                <a:cubicBezTo>
                  <a:pt x="398508" y="28012"/>
                  <a:pt x="402564" y="23318"/>
                  <a:pt x="408002" y="22949"/>
                </a:cubicBezTo>
                <a:cubicBezTo>
                  <a:pt x="413901" y="22581"/>
                  <a:pt x="418787" y="27183"/>
                  <a:pt x="418787" y="33074"/>
                </a:cubicBezTo>
                <a:lnTo>
                  <a:pt x="418787" y="70444"/>
                </a:lnTo>
                <a:cubicBezTo>
                  <a:pt x="422382" y="73666"/>
                  <a:pt x="424594" y="78544"/>
                  <a:pt x="423672" y="83974"/>
                </a:cubicBezTo>
                <a:cubicBezTo>
                  <a:pt x="422474" y="91430"/>
                  <a:pt x="415745" y="96769"/>
                  <a:pt x="408279" y="96769"/>
                </a:cubicBezTo>
                <a:lnTo>
                  <a:pt x="342741" y="96769"/>
                </a:lnTo>
                <a:lnTo>
                  <a:pt x="342741" y="263828"/>
                </a:lnTo>
                <a:cubicBezTo>
                  <a:pt x="349562" y="269443"/>
                  <a:pt x="353249" y="278463"/>
                  <a:pt x="351037" y="287667"/>
                </a:cubicBezTo>
                <a:cubicBezTo>
                  <a:pt x="349838" y="293098"/>
                  <a:pt x="346796" y="297700"/>
                  <a:pt x="342741" y="300922"/>
                </a:cubicBezTo>
                <a:lnTo>
                  <a:pt x="342741" y="554594"/>
                </a:lnTo>
                <a:cubicBezTo>
                  <a:pt x="342741" y="563062"/>
                  <a:pt x="335735" y="569965"/>
                  <a:pt x="327255" y="569781"/>
                </a:cubicBezTo>
                <a:cubicBezTo>
                  <a:pt x="318867" y="569689"/>
                  <a:pt x="312322" y="562510"/>
                  <a:pt x="312322" y="554134"/>
                </a:cubicBezTo>
                <a:lnTo>
                  <a:pt x="312322" y="303591"/>
                </a:lnTo>
                <a:lnTo>
                  <a:pt x="259597" y="291441"/>
                </a:lnTo>
                <a:cubicBezTo>
                  <a:pt x="253697" y="290060"/>
                  <a:pt x="248443" y="286563"/>
                  <a:pt x="245033" y="281500"/>
                </a:cubicBezTo>
                <a:lnTo>
                  <a:pt x="222173" y="248088"/>
                </a:lnTo>
                <a:lnTo>
                  <a:pt x="222173" y="301106"/>
                </a:lnTo>
                <a:lnTo>
                  <a:pt x="222265" y="301106"/>
                </a:lnTo>
                <a:cubicBezTo>
                  <a:pt x="233418" y="301106"/>
                  <a:pt x="242544" y="310218"/>
                  <a:pt x="242544" y="321447"/>
                </a:cubicBezTo>
                <a:lnTo>
                  <a:pt x="242544" y="416160"/>
                </a:lnTo>
                <a:cubicBezTo>
                  <a:pt x="242544" y="427298"/>
                  <a:pt x="233418" y="436410"/>
                  <a:pt x="222265" y="436410"/>
                </a:cubicBezTo>
                <a:lnTo>
                  <a:pt x="222265" y="577513"/>
                </a:lnTo>
                <a:cubicBezTo>
                  <a:pt x="222265" y="593805"/>
                  <a:pt x="208991" y="607427"/>
                  <a:pt x="192676" y="607151"/>
                </a:cubicBezTo>
                <a:cubicBezTo>
                  <a:pt x="176914" y="606875"/>
                  <a:pt x="164193" y="593989"/>
                  <a:pt x="164193" y="578157"/>
                </a:cubicBezTo>
                <a:lnTo>
                  <a:pt x="164193" y="436410"/>
                </a:lnTo>
                <a:cubicBezTo>
                  <a:pt x="160322" y="436410"/>
                  <a:pt x="156727" y="435305"/>
                  <a:pt x="153685" y="433465"/>
                </a:cubicBezTo>
                <a:cubicBezTo>
                  <a:pt x="150551" y="435305"/>
                  <a:pt x="146956" y="436410"/>
                  <a:pt x="143085" y="436410"/>
                </a:cubicBezTo>
                <a:lnTo>
                  <a:pt x="143085" y="578157"/>
                </a:lnTo>
                <a:cubicBezTo>
                  <a:pt x="143085" y="593989"/>
                  <a:pt x="130364" y="606875"/>
                  <a:pt x="114602" y="607151"/>
                </a:cubicBezTo>
                <a:cubicBezTo>
                  <a:pt x="98379" y="607427"/>
                  <a:pt x="85105" y="593805"/>
                  <a:pt x="85105" y="577513"/>
                </a:cubicBezTo>
                <a:lnTo>
                  <a:pt x="85105" y="436410"/>
                </a:lnTo>
                <a:cubicBezTo>
                  <a:pt x="73860" y="436410"/>
                  <a:pt x="64826" y="427298"/>
                  <a:pt x="64826" y="416160"/>
                </a:cubicBezTo>
                <a:lnTo>
                  <a:pt x="64826" y="322092"/>
                </a:lnTo>
                <a:lnTo>
                  <a:pt x="46206" y="362867"/>
                </a:lnTo>
                <a:cubicBezTo>
                  <a:pt x="40676" y="375017"/>
                  <a:pt x="26296" y="380263"/>
                  <a:pt x="14129" y="374741"/>
                </a:cubicBezTo>
                <a:cubicBezTo>
                  <a:pt x="1961" y="369218"/>
                  <a:pt x="-3385" y="354951"/>
                  <a:pt x="2238" y="342801"/>
                </a:cubicBezTo>
                <a:lnTo>
                  <a:pt x="80128" y="172428"/>
                </a:lnTo>
                <a:cubicBezTo>
                  <a:pt x="84921" y="161935"/>
                  <a:pt x="95429" y="155216"/>
                  <a:pt x="107043" y="155216"/>
                </a:cubicBezTo>
                <a:lnTo>
                  <a:pt x="114049" y="155216"/>
                </a:lnTo>
                <a:lnTo>
                  <a:pt x="114049" y="321447"/>
                </a:lnTo>
                <a:lnTo>
                  <a:pt x="85105" y="321447"/>
                </a:lnTo>
                <a:lnTo>
                  <a:pt x="85105" y="416160"/>
                </a:lnTo>
                <a:lnTo>
                  <a:pt x="143085" y="416160"/>
                </a:lnTo>
                <a:lnTo>
                  <a:pt x="143085" y="385326"/>
                </a:lnTo>
                <a:lnTo>
                  <a:pt x="164193" y="385326"/>
                </a:lnTo>
                <a:lnTo>
                  <a:pt x="164193" y="416160"/>
                </a:lnTo>
                <a:lnTo>
                  <a:pt x="222265" y="416160"/>
                </a:lnTo>
                <a:lnTo>
                  <a:pt x="222265" y="379527"/>
                </a:lnTo>
                <a:lnTo>
                  <a:pt x="222265" y="360198"/>
                </a:lnTo>
                <a:lnTo>
                  <a:pt x="222265" y="321447"/>
                </a:lnTo>
                <a:lnTo>
                  <a:pt x="193229" y="321447"/>
                </a:lnTo>
                <a:lnTo>
                  <a:pt x="193229" y="155216"/>
                </a:lnTo>
                <a:lnTo>
                  <a:pt x="201433" y="155216"/>
                </a:lnTo>
                <a:cubicBezTo>
                  <a:pt x="211204" y="155216"/>
                  <a:pt x="220421" y="160003"/>
                  <a:pt x="225952" y="168102"/>
                </a:cubicBezTo>
                <a:lnTo>
                  <a:pt x="279599" y="246524"/>
                </a:lnTo>
                <a:lnTo>
                  <a:pt x="312322" y="254071"/>
                </a:lnTo>
                <a:lnTo>
                  <a:pt x="312322" y="96769"/>
                </a:lnTo>
                <a:lnTo>
                  <a:pt x="246415" y="96769"/>
                </a:lnTo>
                <a:cubicBezTo>
                  <a:pt x="239318" y="96769"/>
                  <a:pt x="231206" y="90417"/>
                  <a:pt x="231206" y="81581"/>
                </a:cubicBezTo>
                <a:cubicBezTo>
                  <a:pt x="231206" y="77071"/>
                  <a:pt x="233142" y="73205"/>
                  <a:pt x="236276" y="70444"/>
                </a:cubicBezTo>
                <a:lnTo>
                  <a:pt x="236276" y="35651"/>
                </a:lnTo>
                <a:cubicBezTo>
                  <a:pt x="236276" y="26723"/>
                  <a:pt x="240516" y="22949"/>
                  <a:pt x="246415" y="22949"/>
                </a:cubicBezTo>
                <a:close/>
                <a:moveTo>
                  <a:pt x="140752" y="0"/>
                </a:moveTo>
                <a:lnTo>
                  <a:pt x="166471" y="0"/>
                </a:lnTo>
                <a:cubicBezTo>
                  <a:pt x="194679" y="0"/>
                  <a:pt x="198459" y="25029"/>
                  <a:pt x="206110" y="50150"/>
                </a:cubicBezTo>
                <a:lnTo>
                  <a:pt x="209613" y="50150"/>
                </a:lnTo>
                <a:cubicBezTo>
                  <a:pt x="218001" y="50150"/>
                  <a:pt x="224823" y="56959"/>
                  <a:pt x="224823" y="65332"/>
                </a:cubicBezTo>
                <a:cubicBezTo>
                  <a:pt x="224823" y="73706"/>
                  <a:pt x="218001" y="80515"/>
                  <a:pt x="209613" y="80515"/>
                </a:cubicBezTo>
                <a:lnTo>
                  <a:pt x="97703" y="80515"/>
                </a:lnTo>
                <a:cubicBezTo>
                  <a:pt x="89222" y="80515"/>
                  <a:pt x="82493" y="73706"/>
                  <a:pt x="82493" y="65332"/>
                </a:cubicBezTo>
                <a:cubicBezTo>
                  <a:pt x="82493" y="56959"/>
                  <a:pt x="89222" y="50150"/>
                  <a:pt x="97703" y="50150"/>
                </a:cubicBezTo>
                <a:lnTo>
                  <a:pt x="101114" y="50150"/>
                </a:lnTo>
                <a:cubicBezTo>
                  <a:pt x="109595" y="22544"/>
                  <a:pt x="113559" y="0"/>
                  <a:pt x="140752" y="0"/>
                </a:cubicBezTo>
                <a:close/>
              </a:path>
            </a:pathLst>
          </a:custGeom>
          <a:gradFill>
            <a:gsLst>
              <a:gs pos="0">
                <a:srgbClr val="85C3F8"/>
              </a:gs>
              <a:gs pos="100000">
                <a:srgbClr val="EBF2FD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credit-card-tool_44758"/>
          <p:cNvSpPr>
            <a:spLocks noChangeAspect="1"/>
          </p:cNvSpPr>
          <p:nvPr/>
        </p:nvSpPr>
        <p:spPr bwMode="auto">
          <a:xfrm>
            <a:off x="10357674" y="3315504"/>
            <a:ext cx="492743" cy="322350"/>
          </a:xfrm>
          <a:custGeom>
            <a:avLst/>
            <a:gdLst>
              <a:gd name="T0" fmla="*/ 0 w 545"/>
              <a:gd name="T1" fmla="*/ 110 h 357"/>
              <a:gd name="T2" fmla="*/ 0 w 545"/>
              <a:gd name="T3" fmla="*/ 51 h 357"/>
              <a:gd name="T4" fmla="*/ 51 w 545"/>
              <a:gd name="T5" fmla="*/ 0 h 357"/>
              <a:gd name="T6" fmla="*/ 493 w 545"/>
              <a:gd name="T7" fmla="*/ 0 h 357"/>
              <a:gd name="T8" fmla="*/ 545 w 545"/>
              <a:gd name="T9" fmla="*/ 51 h 357"/>
              <a:gd name="T10" fmla="*/ 545 w 545"/>
              <a:gd name="T11" fmla="*/ 110 h 357"/>
              <a:gd name="T12" fmla="*/ 0 w 545"/>
              <a:gd name="T13" fmla="*/ 110 h 357"/>
              <a:gd name="T14" fmla="*/ 0 w 545"/>
              <a:gd name="T15" fmla="*/ 110 h 357"/>
              <a:gd name="T16" fmla="*/ 545 w 545"/>
              <a:gd name="T17" fmla="*/ 154 h 357"/>
              <a:gd name="T18" fmla="*/ 545 w 545"/>
              <a:gd name="T19" fmla="*/ 305 h 357"/>
              <a:gd name="T20" fmla="*/ 493 w 545"/>
              <a:gd name="T21" fmla="*/ 357 h 357"/>
              <a:gd name="T22" fmla="*/ 51 w 545"/>
              <a:gd name="T23" fmla="*/ 357 h 357"/>
              <a:gd name="T24" fmla="*/ 0 w 545"/>
              <a:gd name="T25" fmla="*/ 305 h 357"/>
              <a:gd name="T26" fmla="*/ 0 w 545"/>
              <a:gd name="T27" fmla="*/ 154 h 357"/>
              <a:gd name="T28" fmla="*/ 545 w 545"/>
              <a:gd name="T29" fmla="*/ 154 h 357"/>
              <a:gd name="T30" fmla="*/ 331 w 545"/>
              <a:gd name="T31" fmla="*/ 263 h 357"/>
              <a:gd name="T32" fmla="*/ 52 w 545"/>
              <a:gd name="T33" fmla="*/ 263 h 357"/>
              <a:gd name="T34" fmla="*/ 52 w 545"/>
              <a:gd name="T35" fmla="*/ 296 h 357"/>
              <a:gd name="T36" fmla="*/ 331 w 545"/>
              <a:gd name="T37" fmla="*/ 296 h 357"/>
              <a:gd name="T38" fmla="*/ 331 w 545"/>
              <a:gd name="T39" fmla="*/ 263 h 357"/>
              <a:gd name="T40" fmla="*/ 331 w 545"/>
              <a:gd name="T41" fmla="*/ 198 h 357"/>
              <a:gd name="T42" fmla="*/ 52 w 545"/>
              <a:gd name="T43" fmla="*/ 198 h 357"/>
              <a:gd name="T44" fmla="*/ 52 w 545"/>
              <a:gd name="T45" fmla="*/ 231 h 357"/>
              <a:gd name="T46" fmla="*/ 331 w 545"/>
              <a:gd name="T47" fmla="*/ 231 h 357"/>
              <a:gd name="T48" fmla="*/ 331 w 545"/>
              <a:gd name="T49" fmla="*/ 19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545" h="357">
                <a:moveTo>
                  <a:pt x="0" y="110"/>
                </a:moveTo>
                <a:lnTo>
                  <a:pt x="0" y="51"/>
                </a:lnTo>
                <a:cubicBezTo>
                  <a:pt x="0" y="23"/>
                  <a:pt x="23" y="0"/>
                  <a:pt x="51" y="0"/>
                </a:cubicBezTo>
                <a:lnTo>
                  <a:pt x="493" y="0"/>
                </a:lnTo>
                <a:cubicBezTo>
                  <a:pt x="522" y="0"/>
                  <a:pt x="545" y="23"/>
                  <a:pt x="545" y="51"/>
                </a:cubicBezTo>
                <a:lnTo>
                  <a:pt x="545" y="110"/>
                </a:lnTo>
                <a:lnTo>
                  <a:pt x="0" y="110"/>
                </a:lnTo>
                <a:lnTo>
                  <a:pt x="0" y="110"/>
                </a:lnTo>
                <a:close/>
                <a:moveTo>
                  <a:pt x="545" y="154"/>
                </a:moveTo>
                <a:lnTo>
                  <a:pt x="545" y="305"/>
                </a:lnTo>
                <a:cubicBezTo>
                  <a:pt x="545" y="334"/>
                  <a:pt x="522" y="357"/>
                  <a:pt x="493" y="357"/>
                </a:cubicBezTo>
                <a:lnTo>
                  <a:pt x="51" y="357"/>
                </a:lnTo>
                <a:cubicBezTo>
                  <a:pt x="23" y="357"/>
                  <a:pt x="0" y="334"/>
                  <a:pt x="0" y="305"/>
                </a:cubicBezTo>
                <a:lnTo>
                  <a:pt x="0" y="154"/>
                </a:lnTo>
                <a:lnTo>
                  <a:pt x="545" y="154"/>
                </a:lnTo>
                <a:close/>
                <a:moveTo>
                  <a:pt x="331" y="263"/>
                </a:moveTo>
                <a:lnTo>
                  <a:pt x="52" y="263"/>
                </a:lnTo>
                <a:lnTo>
                  <a:pt x="52" y="296"/>
                </a:lnTo>
                <a:lnTo>
                  <a:pt x="331" y="296"/>
                </a:lnTo>
                <a:lnTo>
                  <a:pt x="331" y="263"/>
                </a:lnTo>
                <a:close/>
                <a:moveTo>
                  <a:pt x="331" y="198"/>
                </a:moveTo>
                <a:lnTo>
                  <a:pt x="52" y="198"/>
                </a:lnTo>
                <a:lnTo>
                  <a:pt x="52" y="231"/>
                </a:lnTo>
                <a:lnTo>
                  <a:pt x="331" y="231"/>
                </a:lnTo>
                <a:lnTo>
                  <a:pt x="331" y="198"/>
                </a:lnTo>
                <a:close/>
              </a:path>
            </a:pathLst>
          </a:custGeom>
          <a:gradFill>
            <a:gsLst>
              <a:gs pos="0">
                <a:srgbClr val="91BAF4"/>
              </a:gs>
              <a:gs pos="100000">
                <a:srgbClr val="EBF2FD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6" name="archives_342283"/>
          <p:cNvSpPr>
            <a:spLocks noChangeAspect="1"/>
          </p:cNvSpPr>
          <p:nvPr/>
        </p:nvSpPr>
        <p:spPr bwMode="auto">
          <a:xfrm>
            <a:off x="7116908" y="1594384"/>
            <a:ext cx="528363" cy="527568"/>
          </a:xfrm>
          <a:custGeom>
            <a:avLst/>
            <a:gdLst>
              <a:gd name="connsiteX0" fmla="*/ 511176 w 609685"/>
              <a:gd name="connsiteY0" fmla="*/ 452904 h 608768"/>
              <a:gd name="connsiteX1" fmla="*/ 463534 w 609685"/>
              <a:gd name="connsiteY1" fmla="*/ 500469 h 608768"/>
              <a:gd name="connsiteX2" fmla="*/ 511176 w 609685"/>
              <a:gd name="connsiteY2" fmla="*/ 548128 h 608768"/>
              <a:gd name="connsiteX3" fmla="*/ 558817 w 609685"/>
              <a:gd name="connsiteY3" fmla="*/ 500469 h 608768"/>
              <a:gd name="connsiteX4" fmla="*/ 511176 w 609685"/>
              <a:gd name="connsiteY4" fmla="*/ 452904 h 608768"/>
              <a:gd name="connsiteX5" fmla="*/ 304807 w 609685"/>
              <a:gd name="connsiteY5" fmla="*/ 452904 h 608768"/>
              <a:gd name="connsiteX6" fmla="*/ 257183 w 609685"/>
              <a:gd name="connsiteY6" fmla="*/ 500469 h 608768"/>
              <a:gd name="connsiteX7" fmla="*/ 304807 w 609685"/>
              <a:gd name="connsiteY7" fmla="*/ 548128 h 608768"/>
              <a:gd name="connsiteX8" fmla="*/ 352526 w 609685"/>
              <a:gd name="connsiteY8" fmla="*/ 500469 h 608768"/>
              <a:gd name="connsiteX9" fmla="*/ 304807 w 609685"/>
              <a:gd name="connsiteY9" fmla="*/ 452904 h 608768"/>
              <a:gd name="connsiteX10" fmla="*/ 98486 w 609685"/>
              <a:gd name="connsiteY10" fmla="*/ 452904 h 608768"/>
              <a:gd name="connsiteX11" fmla="*/ 50761 w 609685"/>
              <a:gd name="connsiteY11" fmla="*/ 500469 h 608768"/>
              <a:gd name="connsiteX12" fmla="*/ 98486 w 609685"/>
              <a:gd name="connsiteY12" fmla="*/ 548128 h 608768"/>
              <a:gd name="connsiteX13" fmla="*/ 146116 w 609685"/>
              <a:gd name="connsiteY13" fmla="*/ 500469 h 608768"/>
              <a:gd name="connsiteX14" fmla="*/ 98486 w 609685"/>
              <a:gd name="connsiteY14" fmla="*/ 452904 h 608768"/>
              <a:gd name="connsiteX15" fmla="*/ 473070 w 609685"/>
              <a:gd name="connsiteY15" fmla="*/ 207321 h 608768"/>
              <a:gd name="connsiteX16" fmla="*/ 549351 w 609685"/>
              <a:gd name="connsiteY16" fmla="*/ 207321 h 608768"/>
              <a:gd name="connsiteX17" fmla="*/ 549351 w 609685"/>
              <a:gd name="connsiteY17" fmla="*/ 226374 h 608768"/>
              <a:gd name="connsiteX18" fmla="*/ 473070 w 609685"/>
              <a:gd name="connsiteY18" fmla="*/ 226374 h 608768"/>
              <a:gd name="connsiteX19" fmla="*/ 266667 w 609685"/>
              <a:gd name="connsiteY19" fmla="*/ 207321 h 608768"/>
              <a:gd name="connsiteX20" fmla="*/ 342948 w 609685"/>
              <a:gd name="connsiteY20" fmla="*/ 207321 h 608768"/>
              <a:gd name="connsiteX21" fmla="*/ 342948 w 609685"/>
              <a:gd name="connsiteY21" fmla="*/ 226374 h 608768"/>
              <a:gd name="connsiteX22" fmla="*/ 266667 w 609685"/>
              <a:gd name="connsiteY22" fmla="*/ 226374 h 608768"/>
              <a:gd name="connsiteX23" fmla="*/ 60333 w 609685"/>
              <a:gd name="connsiteY23" fmla="*/ 207321 h 608768"/>
              <a:gd name="connsiteX24" fmla="*/ 136614 w 609685"/>
              <a:gd name="connsiteY24" fmla="*/ 207321 h 608768"/>
              <a:gd name="connsiteX25" fmla="*/ 136614 w 609685"/>
              <a:gd name="connsiteY25" fmla="*/ 226374 h 608768"/>
              <a:gd name="connsiteX26" fmla="*/ 60333 w 609685"/>
              <a:gd name="connsiteY26" fmla="*/ 226374 h 608768"/>
              <a:gd name="connsiteX27" fmla="*/ 473070 w 609685"/>
              <a:gd name="connsiteY27" fmla="*/ 162512 h 608768"/>
              <a:gd name="connsiteX28" fmla="*/ 549351 w 609685"/>
              <a:gd name="connsiteY28" fmla="*/ 162512 h 608768"/>
              <a:gd name="connsiteX29" fmla="*/ 549351 w 609685"/>
              <a:gd name="connsiteY29" fmla="*/ 181424 h 608768"/>
              <a:gd name="connsiteX30" fmla="*/ 473070 w 609685"/>
              <a:gd name="connsiteY30" fmla="*/ 181424 h 608768"/>
              <a:gd name="connsiteX31" fmla="*/ 266667 w 609685"/>
              <a:gd name="connsiteY31" fmla="*/ 162512 h 608768"/>
              <a:gd name="connsiteX32" fmla="*/ 342948 w 609685"/>
              <a:gd name="connsiteY32" fmla="*/ 162512 h 608768"/>
              <a:gd name="connsiteX33" fmla="*/ 342948 w 609685"/>
              <a:gd name="connsiteY33" fmla="*/ 181424 h 608768"/>
              <a:gd name="connsiteX34" fmla="*/ 266667 w 609685"/>
              <a:gd name="connsiteY34" fmla="*/ 181424 h 608768"/>
              <a:gd name="connsiteX35" fmla="*/ 60333 w 609685"/>
              <a:gd name="connsiteY35" fmla="*/ 162512 h 608768"/>
              <a:gd name="connsiteX36" fmla="*/ 136614 w 609685"/>
              <a:gd name="connsiteY36" fmla="*/ 162512 h 608768"/>
              <a:gd name="connsiteX37" fmla="*/ 136614 w 609685"/>
              <a:gd name="connsiteY37" fmla="*/ 181424 h 608768"/>
              <a:gd name="connsiteX38" fmla="*/ 60333 w 609685"/>
              <a:gd name="connsiteY38" fmla="*/ 181424 h 608768"/>
              <a:gd name="connsiteX39" fmla="*/ 473070 w 609685"/>
              <a:gd name="connsiteY39" fmla="*/ 117703 h 608768"/>
              <a:gd name="connsiteX40" fmla="*/ 549351 w 609685"/>
              <a:gd name="connsiteY40" fmla="*/ 117703 h 608768"/>
              <a:gd name="connsiteX41" fmla="*/ 549351 w 609685"/>
              <a:gd name="connsiteY41" fmla="*/ 136615 h 608768"/>
              <a:gd name="connsiteX42" fmla="*/ 473070 w 609685"/>
              <a:gd name="connsiteY42" fmla="*/ 136615 h 608768"/>
              <a:gd name="connsiteX43" fmla="*/ 266667 w 609685"/>
              <a:gd name="connsiteY43" fmla="*/ 117703 h 608768"/>
              <a:gd name="connsiteX44" fmla="*/ 342948 w 609685"/>
              <a:gd name="connsiteY44" fmla="*/ 117703 h 608768"/>
              <a:gd name="connsiteX45" fmla="*/ 342948 w 609685"/>
              <a:gd name="connsiteY45" fmla="*/ 136615 h 608768"/>
              <a:gd name="connsiteX46" fmla="*/ 266667 w 609685"/>
              <a:gd name="connsiteY46" fmla="*/ 136615 h 608768"/>
              <a:gd name="connsiteX47" fmla="*/ 60333 w 609685"/>
              <a:gd name="connsiteY47" fmla="*/ 117703 h 608768"/>
              <a:gd name="connsiteX48" fmla="*/ 136614 w 609685"/>
              <a:gd name="connsiteY48" fmla="*/ 117703 h 608768"/>
              <a:gd name="connsiteX49" fmla="*/ 136614 w 609685"/>
              <a:gd name="connsiteY49" fmla="*/ 136615 h 608768"/>
              <a:gd name="connsiteX50" fmla="*/ 60333 w 609685"/>
              <a:gd name="connsiteY50" fmla="*/ 136615 h 608768"/>
              <a:gd name="connsiteX51" fmla="*/ 473070 w 609685"/>
              <a:gd name="connsiteY51" fmla="*/ 72753 h 608768"/>
              <a:gd name="connsiteX52" fmla="*/ 549351 w 609685"/>
              <a:gd name="connsiteY52" fmla="*/ 72753 h 608768"/>
              <a:gd name="connsiteX53" fmla="*/ 549351 w 609685"/>
              <a:gd name="connsiteY53" fmla="*/ 91806 h 608768"/>
              <a:gd name="connsiteX54" fmla="*/ 473070 w 609685"/>
              <a:gd name="connsiteY54" fmla="*/ 91806 h 608768"/>
              <a:gd name="connsiteX55" fmla="*/ 266667 w 609685"/>
              <a:gd name="connsiteY55" fmla="*/ 72753 h 608768"/>
              <a:gd name="connsiteX56" fmla="*/ 342948 w 609685"/>
              <a:gd name="connsiteY56" fmla="*/ 72753 h 608768"/>
              <a:gd name="connsiteX57" fmla="*/ 342948 w 609685"/>
              <a:gd name="connsiteY57" fmla="*/ 91806 h 608768"/>
              <a:gd name="connsiteX58" fmla="*/ 266667 w 609685"/>
              <a:gd name="connsiteY58" fmla="*/ 91806 h 608768"/>
              <a:gd name="connsiteX59" fmla="*/ 60333 w 609685"/>
              <a:gd name="connsiteY59" fmla="*/ 72753 h 608768"/>
              <a:gd name="connsiteX60" fmla="*/ 136614 w 609685"/>
              <a:gd name="connsiteY60" fmla="*/ 72753 h 608768"/>
              <a:gd name="connsiteX61" fmla="*/ 136614 w 609685"/>
              <a:gd name="connsiteY61" fmla="*/ 91806 h 608768"/>
              <a:gd name="connsiteX62" fmla="*/ 60333 w 609685"/>
              <a:gd name="connsiteY62" fmla="*/ 91806 h 608768"/>
              <a:gd name="connsiteX63" fmla="*/ 41747 w 609685"/>
              <a:gd name="connsiteY63" fmla="*/ 32215 h 608768"/>
              <a:gd name="connsiteX64" fmla="*/ 32164 w 609685"/>
              <a:gd name="connsiteY64" fmla="*/ 41690 h 608768"/>
              <a:gd name="connsiteX65" fmla="*/ 32164 w 609685"/>
              <a:gd name="connsiteY65" fmla="*/ 257435 h 608768"/>
              <a:gd name="connsiteX66" fmla="*/ 41747 w 609685"/>
              <a:gd name="connsiteY66" fmla="*/ 267005 h 608768"/>
              <a:gd name="connsiteX67" fmla="*/ 155129 w 609685"/>
              <a:gd name="connsiteY67" fmla="*/ 267005 h 608768"/>
              <a:gd name="connsiteX68" fmla="*/ 164712 w 609685"/>
              <a:gd name="connsiteY68" fmla="*/ 257435 h 608768"/>
              <a:gd name="connsiteX69" fmla="*/ 164712 w 609685"/>
              <a:gd name="connsiteY69" fmla="*/ 41690 h 608768"/>
              <a:gd name="connsiteX70" fmla="*/ 155129 w 609685"/>
              <a:gd name="connsiteY70" fmla="*/ 32215 h 608768"/>
              <a:gd name="connsiteX71" fmla="*/ 248075 w 609685"/>
              <a:gd name="connsiteY71" fmla="*/ 32215 h 608768"/>
              <a:gd name="connsiteX72" fmla="*/ 238588 w 609685"/>
              <a:gd name="connsiteY72" fmla="*/ 41690 h 608768"/>
              <a:gd name="connsiteX73" fmla="*/ 238588 w 609685"/>
              <a:gd name="connsiteY73" fmla="*/ 257435 h 608768"/>
              <a:gd name="connsiteX74" fmla="*/ 248075 w 609685"/>
              <a:gd name="connsiteY74" fmla="*/ 267005 h 608768"/>
              <a:gd name="connsiteX75" fmla="*/ 361538 w 609685"/>
              <a:gd name="connsiteY75" fmla="*/ 267005 h 608768"/>
              <a:gd name="connsiteX76" fmla="*/ 371025 w 609685"/>
              <a:gd name="connsiteY76" fmla="*/ 257435 h 608768"/>
              <a:gd name="connsiteX77" fmla="*/ 371025 w 609685"/>
              <a:gd name="connsiteY77" fmla="*/ 41690 h 608768"/>
              <a:gd name="connsiteX78" fmla="*/ 361538 w 609685"/>
              <a:gd name="connsiteY78" fmla="*/ 32215 h 608768"/>
              <a:gd name="connsiteX79" fmla="*/ 454423 w 609685"/>
              <a:gd name="connsiteY79" fmla="*/ 32215 h 608768"/>
              <a:gd name="connsiteX80" fmla="*/ 444933 w 609685"/>
              <a:gd name="connsiteY80" fmla="*/ 41690 h 608768"/>
              <a:gd name="connsiteX81" fmla="*/ 444933 w 609685"/>
              <a:gd name="connsiteY81" fmla="*/ 257435 h 608768"/>
              <a:gd name="connsiteX82" fmla="*/ 454423 w 609685"/>
              <a:gd name="connsiteY82" fmla="*/ 267005 h 608768"/>
              <a:gd name="connsiteX83" fmla="*/ 567928 w 609685"/>
              <a:gd name="connsiteY83" fmla="*/ 267005 h 608768"/>
              <a:gd name="connsiteX84" fmla="*/ 577418 w 609685"/>
              <a:gd name="connsiteY84" fmla="*/ 257435 h 608768"/>
              <a:gd name="connsiteX85" fmla="*/ 577418 w 609685"/>
              <a:gd name="connsiteY85" fmla="*/ 41690 h 608768"/>
              <a:gd name="connsiteX86" fmla="*/ 567928 w 609685"/>
              <a:gd name="connsiteY86" fmla="*/ 32215 h 608768"/>
              <a:gd name="connsiteX87" fmla="*/ 17268 w 609685"/>
              <a:gd name="connsiteY87" fmla="*/ 0 h 608768"/>
              <a:gd name="connsiteX88" fmla="*/ 179609 w 609685"/>
              <a:gd name="connsiteY88" fmla="*/ 0 h 608768"/>
              <a:gd name="connsiteX89" fmla="*/ 196877 w 609685"/>
              <a:gd name="connsiteY89" fmla="*/ 17245 h 608768"/>
              <a:gd name="connsiteX90" fmla="*/ 196877 w 609685"/>
              <a:gd name="connsiteY90" fmla="*/ 591618 h 608768"/>
              <a:gd name="connsiteX91" fmla="*/ 179609 w 609685"/>
              <a:gd name="connsiteY91" fmla="*/ 608768 h 608768"/>
              <a:gd name="connsiteX92" fmla="*/ 17268 w 609685"/>
              <a:gd name="connsiteY92" fmla="*/ 608768 h 608768"/>
              <a:gd name="connsiteX93" fmla="*/ 0 w 609685"/>
              <a:gd name="connsiteY93" fmla="*/ 591618 h 608768"/>
              <a:gd name="connsiteX94" fmla="*/ 0 w 609685"/>
              <a:gd name="connsiteY94" fmla="*/ 17245 h 608768"/>
              <a:gd name="connsiteX95" fmla="*/ 17268 w 609685"/>
              <a:gd name="connsiteY95" fmla="*/ 0 h 608768"/>
              <a:gd name="connsiteX96" fmla="*/ 223599 w 609685"/>
              <a:gd name="connsiteY96" fmla="*/ 0 h 608768"/>
              <a:gd name="connsiteX97" fmla="*/ 386015 w 609685"/>
              <a:gd name="connsiteY97" fmla="*/ 0 h 608768"/>
              <a:gd name="connsiteX98" fmla="*/ 403281 w 609685"/>
              <a:gd name="connsiteY98" fmla="*/ 17244 h 608768"/>
              <a:gd name="connsiteX99" fmla="*/ 403281 w 609685"/>
              <a:gd name="connsiteY99" fmla="*/ 591618 h 608768"/>
              <a:gd name="connsiteX100" fmla="*/ 386015 w 609685"/>
              <a:gd name="connsiteY100" fmla="*/ 608768 h 608768"/>
              <a:gd name="connsiteX101" fmla="*/ 223599 w 609685"/>
              <a:gd name="connsiteY101" fmla="*/ 608768 h 608768"/>
              <a:gd name="connsiteX102" fmla="*/ 206333 w 609685"/>
              <a:gd name="connsiteY102" fmla="*/ 591618 h 608768"/>
              <a:gd name="connsiteX103" fmla="*/ 206333 w 609685"/>
              <a:gd name="connsiteY103" fmla="*/ 17244 h 608768"/>
              <a:gd name="connsiteX104" fmla="*/ 223599 w 609685"/>
              <a:gd name="connsiteY104" fmla="*/ 0 h 608768"/>
              <a:gd name="connsiteX105" fmla="*/ 429938 w 609685"/>
              <a:gd name="connsiteY105" fmla="*/ 0 h 608768"/>
              <a:gd name="connsiteX106" fmla="*/ 592318 w 609685"/>
              <a:gd name="connsiteY106" fmla="*/ 0 h 608768"/>
              <a:gd name="connsiteX107" fmla="*/ 609685 w 609685"/>
              <a:gd name="connsiteY107" fmla="*/ 17244 h 608768"/>
              <a:gd name="connsiteX108" fmla="*/ 609685 w 609685"/>
              <a:gd name="connsiteY108" fmla="*/ 591618 h 608768"/>
              <a:gd name="connsiteX109" fmla="*/ 592318 w 609685"/>
              <a:gd name="connsiteY109" fmla="*/ 608768 h 608768"/>
              <a:gd name="connsiteX110" fmla="*/ 429938 w 609685"/>
              <a:gd name="connsiteY110" fmla="*/ 608768 h 608768"/>
              <a:gd name="connsiteX111" fmla="*/ 412666 w 609685"/>
              <a:gd name="connsiteY111" fmla="*/ 591618 h 608768"/>
              <a:gd name="connsiteX112" fmla="*/ 412666 w 609685"/>
              <a:gd name="connsiteY112" fmla="*/ 17244 h 608768"/>
              <a:gd name="connsiteX113" fmla="*/ 429938 w 609685"/>
              <a:gd name="connsiteY113" fmla="*/ 0 h 608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09685" h="608768">
                <a:moveTo>
                  <a:pt x="511176" y="452904"/>
                </a:moveTo>
                <a:cubicBezTo>
                  <a:pt x="484888" y="452904"/>
                  <a:pt x="463534" y="474318"/>
                  <a:pt x="463534" y="500469"/>
                </a:cubicBezTo>
                <a:cubicBezTo>
                  <a:pt x="463534" y="526715"/>
                  <a:pt x="484888" y="548128"/>
                  <a:pt x="511176" y="548128"/>
                </a:cubicBezTo>
                <a:cubicBezTo>
                  <a:pt x="537464" y="548128"/>
                  <a:pt x="558817" y="526715"/>
                  <a:pt x="558817" y="500469"/>
                </a:cubicBezTo>
                <a:cubicBezTo>
                  <a:pt x="558817" y="474318"/>
                  <a:pt x="537464" y="452904"/>
                  <a:pt x="511176" y="452904"/>
                </a:cubicBezTo>
                <a:close/>
                <a:moveTo>
                  <a:pt x="304807" y="452904"/>
                </a:moveTo>
                <a:cubicBezTo>
                  <a:pt x="278528" y="452904"/>
                  <a:pt x="257183" y="474318"/>
                  <a:pt x="257183" y="500469"/>
                </a:cubicBezTo>
                <a:cubicBezTo>
                  <a:pt x="257183" y="526715"/>
                  <a:pt x="278528" y="548128"/>
                  <a:pt x="304807" y="548128"/>
                </a:cubicBezTo>
                <a:cubicBezTo>
                  <a:pt x="331085" y="548128"/>
                  <a:pt x="352526" y="526715"/>
                  <a:pt x="352526" y="500469"/>
                </a:cubicBezTo>
                <a:cubicBezTo>
                  <a:pt x="352526" y="474318"/>
                  <a:pt x="331085" y="452904"/>
                  <a:pt x="304807" y="452904"/>
                </a:cubicBezTo>
                <a:close/>
                <a:moveTo>
                  <a:pt x="98486" y="452904"/>
                </a:moveTo>
                <a:cubicBezTo>
                  <a:pt x="72204" y="452904"/>
                  <a:pt x="50761" y="474318"/>
                  <a:pt x="50761" y="500469"/>
                </a:cubicBezTo>
                <a:cubicBezTo>
                  <a:pt x="50761" y="526715"/>
                  <a:pt x="72204" y="548128"/>
                  <a:pt x="98486" y="548128"/>
                </a:cubicBezTo>
                <a:cubicBezTo>
                  <a:pt x="124768" y="548128"/>
                  <a:pt x="146116" y="526715"/>
                  <a:pt x="146116" y="500469"/>
                </a:cubicBezTo>
                <a:cubicBezTo>
                  <a:pt x="146116" y="474318"/>
                  <a:pt x="124768" y="452904"/>
                  <a:pt x="98486" y="452904"/>
                </a:cubicBezTo>
                <a:close/>
                <a:moveTo>
                  <a:pt x="473070" y="207321"/>
                </a:moveTo>
                <a:lnTo>
                  <a:pt x="549351" y="207321"/>
                </a:lnTo>
                <a:lnTo>
                  <a:pt x="549351" y="226374"/>
                </a:lnTo>
                <a:lnTo>
                  <a:pt x="473070" y="226374"/>
                </a:lnTo>
                <a:close/>
                <a:moveTo>
                  <a:pt x="266667" y="207321"/>
                </a:moveTo>
                <a:lnTo>
                  <a:pt x="342948" y="207321"/>
                </a:lnTo>
                <a:lnTo>
                  <a:pt x="342948" y="226374"/>
                </a:lnTo>
                <a:lnTo>
                  <a:pt x="266667" y="226374"/>
                </a:lnTo>
                <a:close/>
                <a:moveTo>
                  <a:pt x="60333" y="207321"/>
                </a:moveTo>
                <a:lnTo>
                  <a:pt x="136614" y="207321"/>
                </a:lnTo>
                <a:lnTo>
                  <a:pt x="136614" y="226374"/>
                </a:lnTo>
                <a:lnTo>
                  <a:pt x="60333" y="226374"/>
                </a:lnTo>
                <a:close/>
                <a:moveTo>
                  <a:pt x="473070" y="162512"/>
                </a:moveTo>
                <a:lnTo>
                  <a:pt x="549351" y="162512"/>
                </a:lnTo>
                <a:lnTo>
                  <a:pt x="549351" y="181424"/>
                </a:lnTo>
                <a:lnTo>
                  <a:pt x="473070" y="181424"/>
                </a:lnTo>
                <a:close/>
                <a:moveTo>
                  <a:pt x="266667" y="162512"/>
                </a:moveTo>
                <a:lnTo>
                  <a:pt x="342948" y="162512"/>
                </a:lnTo>
                <a:lnTo>
                  <a:pt x="342948" y="181424"/>
                </a:lnTo>
                <a:lnTo>
                  <a:pt x="266667" y="181424"/>
                </a:lnTo>
                <a:close/>
                <a:moveTo>
                  <a:pt x="60333" y="162512"/>
                </a:moveTo>
                <a:lnTo>
                  <a:pt x="136614" y="162512"/>
                </a:lnTo>
                <a:lnTo>
                  <a:pt x="136614" y="181424"/>
                </a:lnTo>
                <a:lnTo>
                  <a:pt x="60333" y="181424"/>
                </a:lnTo>
                <a:close/>
                <a:moveTo>
                  <a:pt x="473070" y="117703"/>
                </a:moveTo>
                <a:lnTo>
                  <a:pt x="549351" y="117703"/>
                </a:lnTo>
                <a:lnTo>
                  <a:pt x="549351" y="136615"/>
                </a:lnTo>
                <a:lnTo>
                  <a:pt x="473070" y="136615"/>
                </a:lnTo>
                <a:close/>
                <a:moveTo>
                  <a:pt x="266667" y="117703"/>
                </a:moveTo>
                <a:lnTo>
                  <a:pt x="342948" y="117703"/>
                </a:lnTo>
                <a:lnTo>
                  <a:pt x="342948" y="136615"/>
                </a:lnTo>
                <a:lnTo>
                  <a:pt x="266667" y="136615"/>
                </a:lnTo>
                <a:close/>
                <a:moveTo>
                  <a:pt x="60333" y="117703"/>
                </a:moveTo>
                <a:lnTo>
                  <a:pt x="136614" y="117703"/>
                </a:lnTo>
                <a:lnTo>
                  <a:pt x="136614" y="136615"/>
                </a:lnTo>
                <a:lnTo>
                  <a:pt x="60333" y="136615"/>
                </a:lnTo>
                <a:close/>
                <a:moveTo>
                  <a:pt x="473070" y="72753"/>
                </a:moveTo>
                <a:lnTo>
                  <a:pt x="549351" y="72753"/>
                </a:lnTo>
                <a:lnTo>
                  <a:pt x="549351" y="91806"/>
                </a:lnTo>
                <a:lnTo>
                  <a:pt x="473070" y="91806"/>
                </a:lnTo>
                <a:close/>
                <a:moveTo>
                  <a:pt x="266667" y="72753"/>
                </a:moveTo>
                <a:lnTo>
                  <a:pt x="342948" y="72753"/>
                </a:lnTo>
                <a:lnTo>
                  <a:pt x="342948" y="91806"/>
                </a:lnTo>
                <a:lnTo>
                  <a:pt x="266667" y="91806"/>
                </a:lnTo>
                <a:close/>
                <a:moveTo>
                  <a:pt x="60333" y="72753"/>
                </a:moveTo>
                <a:lnTo>
                  <a:pt x="136614" y="72753"/>
                </a:lnTo>
                <a:lnTo>
                  <a:pt x="136614" y="91806"/>
                </a:lnTo>
                <a:lnTo>
                  <a:pt x="60333" y="91806"/>
                </a:lnTo>
                <a:close/>
                <a:moveTo>
                  <a:pt x="41747" y="32215"/>
                </a:moveTo>
                <a:cubicBezTo>
                  <a:pt x="36434" y="32215"/>
                  <a:pt x="32164" y="36479"/>
                  <a:pt x="32164" y="41690"/>
                </a:cubicBezTo>
                <a:lnTo>
                  <a:pt x="32164" y="257435"/>
                </a:lnTo>
                <a:cubicBezTo>
                  <a:pt x="32164" y="262741"/>
                  <a:pt x="36434" y="267005"/>
                  <a:pt x="41747" y="267005"/>
                </a:cubicBezTo>
                <a:lnTo>
                  <a:pt x="155129" y="267005"/>
                </a:lnTo>
                <a:cubicBezTo>
                  <a:pt x="160443" y="267005"/>
                  <a:pt x="164712" y="262741"/>
                  <a:pt x="164712" y="257435"/>
                </a:cubicBezTo>
                <a:lnTo>
                  <a:pt x="164712" y="41690"/>
                </a:lnTo>
                <a:cubicBezTo>
                  <a:pt x="164712" y="36479"/>
                  <a:pt x="160443" y="32215"/>
                  <a:pt x="155129" y="32215"/>
                </a:cubicBezTo>
                <a:close/>
                <a:moveTo>
                  <a:pt x="248075" y="32215"/>
                </a:moveTo>
                <a:cubicBezTo>
                  <a:pt x="242857" y="32215"/>
                  <a:pt x="238588" y="36479"/>
                  <a:pt x="238588" y="41690"/>
                </a:cubicBezTo>
                <a:lnTo>
                  <a:pt x="238588" y="257435"/>
                </a:lnTo>
                <a:cubicBezTo>
                  <a:pt x="238588" y="262741"/>
                  <a:pt x="242857" y="267005"/>
                  <a:pt x="248075" y="267005"/>
                </a:cubicBezTo>
                <a:lnTo>
                  <a:pt x="361538" y="267005"/>
                </a:lnTo>
                <a:cubicBezTo>
                  <a:pt x="366851" y="267005"/>
                  <a:pt x="371025" y="262741"/>
                  <a:pt x="371025" y="257435"/>
                </a:cubicBezTo>
                <a:lnTo>
                  <a:pt x="371025" y="41690"/>
                </a:lnTo>
                <a:cubicBezTo>
                  <a:pt x="371025" y="36479"/>
                  <a:pt x="366851" y="32215"/>
                  <a:pt x="361538" y="32215"/>
                </a:cubicBezTo>
                <a:close/>
                <a:moveTo>
                  <a:pt x="454423" y="32215"/>
                </a:moveTo>
                <a:cubicBezTo>
                  <a:pt x="449203" y="32215"/>
                  <a:pt x="444933" y="36479"/>
                  <a:pt x="444933" y="41690"/>
                </a:cubicBezTo>
                <a:lnTo>
                  <a:pt x="444933" y="257435"/>
                </a:lnTo>
                <a:cubicBezTo>
                  <a:pt x="444933" y="262741"/>
                  <a:pt x="449203" y="267005"/>
                  <a:pt x="454423" y="267005"/>
                </a:cubicBezTo>
                <a:lnTo>
                  <a:pt x="567928" y="267005"/>
                </a:lnTo>
                <a:cubicBezTo>
                  <a:pt x="573148" y="267005"/>
                  <a:pt x="577418" y="262741"/>
                  <a:pt x="577418" y="257435"/>
                </a:cubicBezTo>
                <a:lnTo>
                  <a:pt x="577418" y="41690"/>
                </a:lnTo>
                <a:cubicBezTo>
                  <a:pt x="577418" y="36479"/>
                  <a:pt x="573148" y="32215"/>
                  <a:pt x="567928" y="32215"/>
                </a:cubicBezTo>
                <a:close/>
                <a:moveTo>
                  <a:pt x="17268" y="0"/>
                </a:moveTo>
                <a:lnTo>
                  <a:pt x="179609" y="0"/>
                </a:lnTo>
                <a:cubicBezTo>
                  <a:pt x="189191" y="0"/>
                  <a:pt x="196877" y="7675"/>
                  <a:pt x="196877" y="17245"/>
                </a:cubicBezTo>
                <a:lnTo>
                  <a:pt x="196877" y="591618"/>
                </a:lnTo>
                <a:cubicBezTo>
                  <a:pt x="196877" y="601093"/>
                  <a:pt x="189191" y="608768"/>
                  <a:pt x="179609" y="608768"/>
                </a:cubicBezTo>
                <a:lnTo>
                  <a:pt x="17268" y="608768"/>
                </a:lnTo>
                <a:cubicBezTo>
                  <a:pt x="7685" y="608768"/>
                  <a:pt x="0" y="601093"/>
                  <a:pt x="0" y="591618"/>
                </a:cubicBezTo>
                <a:lnTo>
                  <a:pt x="0" y="17245"/>
                </a:lnTo>
                <a:cubicBezTo>
                  <a:pt x="0" y="7675"/>
                  <a:pt x="7685" y="0"/>
                  <a:pt x="17268" y="0"/>
                </a:cubicBezTo>
                <a:close/>
                <a:moveTo>
                  <a:pt x="223599" y="0"/>
                </a:moveTo>
                <a:lnTo>
                  <a:pt x="386015" y="0"/>
                </a:lnTo>
                <a:cubicBezTo>
                  <a:pt x="395502" y="0"/>
                  <a:pt x="403281" y="7675"/>
                  <a:pt x="403281" y="17244"/>
                </a:cubicBezTo>
                <a:lnTo>
                  <a:pt x="403281" y="591618"/>
                </a:lnTo>
                <a:cubicBezTo>
                  <a:pt x="403281" y="601093"/>
                  <a:pt x="395502" y="608768"/>
                  <a:pt x="386015" y="608768"/>
                </a:cubicBezTo>
                <a:lnTo>
                  <a:pt x="223599" y="608768"/>
                </a:lnTo>
                <a:cubicBezTo>
                  <a:pt x="214112" y="608768"/>
                  <a:pt x="206333" y="601093"/>
                  <a:pt x="206333" y="591618"/>
                </a:cubicBezTo>
                <a:lnTo>
                  <a:pt x="206333" y="17244"/>
                </a:lnTo>
                <a:cubicBezTo>
                  <a:pt x="206333" y="7675"/>
                  <a:pt x="214112" y="0"/>
                  <a:pt x="223599" y="0"/>
                </a:cubicBezTo>
                <a:close/>
                <a:moveTo>
                  <a:pt x="429938" y="0"/>
                </a:moveTo>
                <a:lnTo>
                  <a:pt x="592318" y="0"/>
                </a:lnTo>
                <a:cubicBezTo>
                  <a:pt x="601903" y="0"/>
                  <a:pt x="609685" y="7675"/>
                  <a:pt x="609685" y="17244"/>
                </a:cubicBezTo>
                <a:lnTo>
                  <a:pt x="609685" y="591618"/>
                </a:lnTo>
                <a:cubicBezTo>
                  <a:pt x="609685" y="601093"/>
                  <a:pt x="601903" y="608768"/>
                  <a:pt x="592318" y="608768"/>
                </a:cubicBezTo>
                <a:lnTo>
                  <a:pt x="429938" y="608768"/>
                </a:lnTo>
                <a:cubicBezTo>
                  <a:pt x="420353" y="608768"/>
                  <a:pt x="412666" y="601093"/>
                  <a:pt x="412666" y="591618"/>
                </a:cubicBezTo>
                <a:lnTo>
                  <a:pt x="412666" y="17244"/>
                </a:lnTo>
                <a:cubicBezTo>
                  <a:pt x="412666" y="7675"/>
                  <a:pt x="420353" y="0"/>
                  <a:pt x="429938" y="0"/>
                </a:cubicBezTo>
                <a:close/>
              </a:path>
            </a:pathLst>
          </a:custGeom>
          <a:gradFill>
            <a:gsLst>
              <a:gs pos="0">
                <a:srgbClr val="67E8E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7" name="Rectangle 173"/>
          <p:cNvSpPr>
            <a:spLocks noChangeArrowheads="1"/>
          </p:cNvSpPr>
          <p:nvPr/>
        </p:nvSpPr>
        <p:spPr bwMode="auto">
          <a:xfrm>
            <a:off x="6135625" y="5650502"/>
            <a:ext cx="551138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1474470"/>
            <a:r>
              <a:rPr lang="zh-CN" altLang="en-US" sz="4000" b="1" dirty="0" smtClean="0">
                <a:solidFill>
                  <a:schemeClr val="bg1"/>
                </a:solidFill>
                <a:latin typeface="汉仪雅酷黑 85W"/>
                <a:ea typeface="微软雅黑" panose="020B0503020204020204" pitchFamily="34" charset="-122"/>
              </a:rPr>
              <a:t>智能搜索平台</a:t>
            </a:r>
            <a:endParaRPr lang="zh-CN" altLang="en-US" sz="4000" b="1" dirty="0">
              <a:solidFill>
                <a:schemeClr val="bg1"/>
              </a:solidFill>
              <a:latin typeface="汉仪雅酷黑 85W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0"/>
            <a:ext cx="12200185" cy="6857999"/>
          </a:xfrm>
          <a:prstGeom prst="rect">
            <a:avLst/>
          </a:prstGeom>
          <a:gradFill>
            <a:gsLst>
              <a:gs pos="52000">
                <a:srgbClr val="5591FF"/>
              </a:gs>
              <a:gs pos="6000">
                <a:srgbClr val="5F7EF7"/>
              </a:gs>
              <a:gs pos="97000">
                <a:srgbClr val="518AF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054" y="541440"/>
            <a:ext cx="9720076" cy="54571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标题 1"/>
          <p:cNvSpPr txBox="1"/>
          <p:nvPr/>
        </p:nvSpPr>
        <p:spPr bwMode="auto">
          <a:xfrm>
            <a:off x="1172179" y="242026"/>
            <a:ext cx="2905468" cy="59751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838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lvl="0" algn="l">
              <a:defRPr/>
            </a:pPr>
            <a:r>
              <a:rPr lang="zh-CN" altLang="en-US" sz="24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/>
              </a:rPr>
              <a:t>当前现状</a:t>
            </a:r>
            <a:r>
              <a:rPr lang="en-US" altLang="zh-CN" sz="24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/>
              </a:rPr>
              <a:t>·</a:t>
            </a:r>
            <a:r>
              <a:rPr lang="zh-CN" altLang="en-US" sz="2400" b="1" kern="0" noProof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/>
              </a:rPr>
              <a:t>基层问题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</a:endParaRPr>
          </a:p>
        </p:txBody>
      </p:sp>
      <p:grpSp>
        <p:nvGrpSpPr>
          <p:cNvPr id="674" name="组合 673"/>
          <p:cNvGrpSpPr/>
          <p:nvPr/>
        </p:nvGrpSpPr>
        <p:grpSpPr>
          <a:xfrm>
            <a:off x="0" y="1415399"/>
            <a:ext cx="12192340" cy="4699737"/>
            <a:chOff x="-340" y="3573463"/>
            <a:chExt cx="12192340" cy="2523964"/>
          </a:xfrm>
        </p:grpSpPr>
        <p:sp>
          <p:nvSpPr>
            <p:cNvPr id="675" name="矩形 674"/>
            <p:cNvSpPr/>
            <p:nvPr/>
          </p:nvSpPr>
          <p:spPr>
            <a:xfrm>
              <a:off x="-340" y="3573463"/>
              <a:ext cx="12192340" cy="2523964"/>
            </a:xfrm>
            <a:prstGeom prst="rect">
              <a:avLst/>
            </a:prstGeom>
            <a:gradFill>
              <a:gsLst>
                <a:gs pos="52000">
                  <a:srgbClr val="5591FF"/>
                </a:gs>
                <a:gs pos="6000">
                  <a:srgbClr val="5F7EF7"/>
                </a:gs>
                <a:gs pos="97000">
                  <a:srgbClr val="518AF9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0" name="íṣlíḋè"/>
            <p:cNvSpPr/>
            <p:nvPr/>
          </p:nvSpPr>
          <p:spPr bwMode="auto">
            <a:xfrm rot="5400000">
              <a:off x="11513619" y="5430865"/>
              <a:ext cx="0" cy="124115"/>
            </a:xfrm>
            <a:prstGeom prst="line">
              <a:avLst/>
            </a:prstGeom>
            <a:noFill/>
            <a:ln w="30163" cap="rnd">
              <a:solidFill>
                <a:srgbClr val="FFFFFF">
                  <a:alpha val="20000"/>
                </a:srgbClr>
              </a:solidFill>
              <a:prstDash val="solid"/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/>
            <a:lstStyle/>
            <a:p>
              <a:pPr algn="ctr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272909" y="2217912"/>
            <a:ext cx="7690062" cy="2859092"/>
            <a:chOff x="614927" y="2089529"/>
            <a:chExt cx="10810311" cy="4019171"/>
          </a:xfrm>
        </p:grpSpPr>
        <p:grpSp>
          <p:nvGrpSpPr>
            <p:cNvPr id="3" name="组合 2"/>
            <p:cNvGrpSpPr/>
            <p:nvPr/>
          </p:nvGrpSpPr>
          <p:grpSpPr>
            <a:xfrm>
              <a:off x="614927" y="2089529"/>
              <a:ext cx="10810311" cy="4019171"/>
              <a:chOff x="3379571" y="3514132"/>
              <a:chExt cx="5432858" cy="2025998"/>
            </a:xfrm>
          </p:grpSpPr>
          <p:sp>
            <p:nvSpPr>
              <p:cNvPr id="322" name="ïṧḷîḑé"/>
              <p:cNvSpPr/>
              <p:nvPr/>
            </p:nvSpPr>
            <p:spPr bwMode="auto">
              <a:xfrm>
                <a:off x="3379571" y="3514132"/>
                <a:ext cx="5432858" cy="2025998"/>
              </a:xfrm>
              <a:custGeom>
                <a:avLst/>
                <a:gdLst>
                  <a:gd name="T0" fmla="*/ 3478 w 3478"/>
                  <a:gd name="T1" fmla="*/ 1085 h 1297"/>
                  <a:gd name="T2" fmla="*/ 2236 w 3478"/>
                  <a:gd name="T3" fmla="*/ 1297 h 1297"/>
                  <a:gd name="T4" fmla="*/ 1084 w 3478"/>
                  <a:gd name="T5" fmla="*/ 1134 h 1297"/>
                  <a:gd name="T6" fmla="*/ 0 w 3478"/>
                  <a:gd name="T7" fmla="*/ 1297 h 1297"/>
                  <a:gd name="T8" fmla="*/ 341 w 3478"/>
                  <a:gd name="T9" fmla="*/ 163 h 1297"/>
                  <a:gd name="T10" fmla="*/ 1141 w 3478"/>
                  <a:gd name="T11" fmla="*/ 0 h 1297"/>
                  <a:gd name="T12" fmla="*/ 2122 w 3478"/>
                  <a:gd name="T13" fmla="*/ 163 h 1297"/>
                  <a:gd name="T14" fmla="*/ 3029 w 3478"/>
                  <a:gd name="T15" fmla="*/ 24 h 1297"/>
                  <a:gd name="T16" fmla="*/ 3478 w 3478"/>
                  <a:gd name="T17" fmla="*/ 1085 h 1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78" h="1297">
                    <a:moveTo>
                      <a:pt x="3478" y="1085"/>
                    </a:moveTo>
                    <a:lnTo>
                      <a:pt x="2236" y="1297"/>
                    </a:lnTo>
                    <a:lnTo>
                      <a:pt x="1084" y="1134"/>
                    </a:lnTo>
                    <a:lnTo>
                      <a:pt x="0" y="1297"/>
                    </a:lnTo>
                    <a:lnTo>
                      <a:pt x="341" y="163"/>
                    </a:lnTo>
                    <a:lnTo>
                      <a:pt x="1141" y="0"/>
                    </a:lnTo>
                    <a:lnTo>
                      <a:pt x="2122" y="163"/>
                    </a:lnTo>
                    <a:lnTo>
                      <a:pt x="3029" y="24"/>
                    </a:lnTo>
                    <a:lnTo>
                      <a:pt x="3478" y="1085"/>
                    </a:lnTo>
                    <a:close/>
                  </a:path>
                </a:pathLst>
              </a:cu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3" name="íSḷíḋé"/>
              <p:cNvSpPr/>
              <p:nvPr/>
            </p:nvSpPr>
            <p:spPr bwMode="auto">
              <a:xfrm>
                <a:off x="3379571" y="3514132"/>
                <a:ext cx="5432858" cy="2025998"/>
              </a:xfrm>
              <a:custGeom>
                <a:avLst/>
                <a:gdLst>
                  <a:gd name="T0" fmla="*/ 3478 w 3478"/>
                  <a:gd name="T1" fmla="*/ 1085 h 1297"/>
                  <a:gd name="T2" fmla="*/ 2236 w 3478"/>
                  <a:gd name="T3" fmla="*/ 1297 h 1297"/>
                  <a:gd name="T4" fmla="*/ 1084 w 3478"/>
                  <a:gd name="T5" fmla="*/ 1134 h 1297"/>
                  <a:gd name="T6" fmla="*/ 0 w 3478"/>
                  <a:gd name="T7" fmla="*/ 1297 h 1297"/>
                  <a:gd name="T8" fmla="*/ 341 w 3478"/>
                  <a:gd name="T9" fmla="*/ 163 h 1297"/>
                  <a:gd name="T10" fmla="*/ 1141 w 3478"/>
                  <a:gd name="T11" fmla="*/ 0 h 1297"/>
                  <a:gd name="T12" fmla="*/ 2122 w 3478"/>
                  <a:gd name="T13" fmla="*/ 163 h 1297"/>
                  <a:gd name="T14" fmla="*/ 3029 w 3478"/>
                  <a:gd name="T15" fmla="*/ 24 h 1297"/>
                  <a:gd name="T16" fmla="*/ 3478 w 3478"/>
                  <a:gd name="T17" fmla="*/ 1085 h 1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478" h="1297">
                    <a:moveTo>
                      <a:pt x="3478" y="1085"/>
                    </a:moveTo>
                    <a:lnTo>
                      <a:pt x="2236" y="1297"/>
                    </a:lnTo>
                    <a:lnTo>
                      <a:pt x="1084" y="1134"/>
                    </a:lnTo>
                    <a:lnTo>
                      <a:pt x="0" y="1297"/>
                    </a:lnTo>
                    <a:lnTo>
                      <a:pt x="341" y="163"/>
                    </a:lnTo>
                    <a:lnTo>
                      <a:pt x="1141" y="0"/>
                    </a:lnTo>
                    <a:lnTo>
                      <a:pt x="2122" y="163"/>
                    </a:lnTo>
                    <a:lnTo>
                      <a:pt x="3029" y="24"/>
                    </a:lnTo>
                    <a:lnTo>
                      <a:pt x="3478" y="108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4" name="iSlíḑè"/>
              <p:cNvSpPr/>
              <p:nvPr/>
            </p:nvSpPr>
            <p:spPr bwMode="auto">
              <a:xfrm>
                <a:off x="5072848" y="3618791"/>
                <a:ext cx="1799498" cy="1921338"/>
              </a:xfrm>
              <a:custGeom>
                <a:avLst/>
                <a:gdLst>
                  <a:gd name="T0" fmla="*/ 1038 w 1152"/>
                  <a:gd name="T1" fmla="*/ 96 h 1230"/>
                  <a:gd name="T2" fmla="*/ 1152 w 1152"/>
                  <a:gd name="T3" fmla="*/ 1230 h 1230"/>
                  <a:gd name="T4" fmla="*/ 0 w 1152"/>
                  <a:gd name="T5" fmla="*/ 1067 h 1230"/>
                  <a:gd name="T6" fmla="*/ 57 w 1152"/>
                  <a:gd name="T7" fmla="*/ 0 h 1230"/>
                  <a:gd name="T8" fmla="*/ 1038 w 1152"/>
                  <a:gd name="T9" fmla="*/ 96 h 1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2" h="1230">
                    <a:moveTo>
                      <a:pt x="1038" y="96"/>
                    </a:moveTo>
                    <a:lnTo>
                      <a:pt x="1152" y="1230"/>
                    </a:lnTo>
                    <a:lnTo>
                      <a:pt x="0" y="1067"/>
                    </a:lnTo>
                    <a:lnTo>
                      <a:pt x="57" y="0"/>
                    </a:lnTo>
                    <a:lnTo>
                      <a:pt x="1038" y="96"/>
                    </a:lnTo>
                    <a:close/>
                  </a:path>
                </a:pathLst>
              </a:custGeom>
              <a:solidFill>
                <a:srgbClr val="DEEBF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5" name="iṡḷíḓè"/>
              <p:cNvSpPr/>
              <p:nvPr/>
            </p:nvSpPr>
            <p:spPr bwMode="auto">
              <a:xfrm>
                <a:off x="5072848" y="3618791"/>
                <a:ext cx="1799498" cy="1921338"/>
              </a:xfrm>
              <a:custGeom>
                <a:avLst/>
                <a:gdLst>
                  <a:gd name="T0" fmla="*/ 1038 w 1152"/>
                  <a:gd name="T1" fmla="*/ 96 h 1230"/>
                  <a:gd name="T2" fmla="*/ 1152 w 1152"/>
                  <a:gd name="T3" fmla="*/ 1230 h 1230"/>
                  <a:gd name="T4" fmla="*/ 0 w 1152"/>
                  <a:gd name="T5" fmla="*/ 1067 h 1230"/>
                  <a:gd name="T6" fmla="*/ 57 w 1152"/>
                  <a:gd name="T7" fmla="*/ 0 h 1230"/>
                  <a:gd name="T8" fmla="*/ 1038 w 1152"/>
                  <a:gd name="T9" fmla="*/ 96 h 1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52" h="1230">
                    <a:moveTo>
                      <a:pt x="1038" y="96"/>
                    </a:moveTo>
                    <a:lnTo>
                      <a:pt x="1152" y="1230"/>
                    </a:lnTo>
                    <a:lnTo>
                      <a:pt x="0" y="1067"/>
                    </a:lnTo>
                    <a:lnTo>
                      <a:pt x="57" y="0"/>
                    </a:lnTo>
                    <a:lnTo>
                      <a:pt x="1038" y="9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6" name="iṡ1íde"/>
              <p:cNvSpPr/>
              <p:nvPr/>
            </p:nvSpPr>
            <p:spPr bwMode="auto">
              <a:xfrm>
                <a:off x="3379571" y="3514132"/>
                <a:ext cx="5432858" cy="2025998"/>
              </a:xfrm>
              <a:custGeom>
                <a:avLst/>
                <a:gdLst>
                  <a:gd name="T0" fmla="*/ 1141 w 3478"/>
                  <a:gd name="T1" fmla="*/ 67 h 1297"/>
                  <a:gd name="T2" fmla="*/ 2112 w 3478"/>
                  <a:gd name="T3" fmla="*/ 228 h 1297"/>
                  <a:gd name="T4" fmla="*/ 2122 w 3478"/>
                  <a:gd name="T5" fmla="*/ 228 h 1297"/>
                  <a:gd name="T6" fmla="*/ 2132 w 3478"/>
                  <a:gd name="T7" fmla="*/ 228 h 1297"/>
                  <a:gd name="T8" fmla="*/ 2988 w 3478"/>
                  <a:gd name="T9" fmla="*/ 96 h 1297"/>
                  <a:gd name="T10" fmla="*/ 3386 w 3478"/>
                  <a:gd name="T11" fmla="*/ 1036 h 1297"/>
                  <a:gd name="T12" fmla="*/ 2234 w 3478"/>
                  <a:gd name="T13" fmla="*/ 1232 h 1297"/>
                  <a:gd name="T14" fmla="*/ 1092 w 3478"/>
                  <a:gd name="T15" fmla="*/ 1071 h 1297"/>
                  <a:gd name="T16" fmla="*/ 1084 w 3478"/>
                  <a:gd name="T17" fmla="*/ 1068 h 1297"/>
                  <a:gd name="T18" fmla="*/ 1074 w 3478"/>
                  <a:gd name="T19" fmla="*/ 1071 h 1297"/>
                  <a:gd name="T20" fmla="*/ 91 w 3478"/>
                  <a:gd name="T21" fmla="*/ 1217 h 1297"/>
                  <a:gd name="T22" fmla="*/ 392 w 3478"/>
                  <a:gd name="T23" fmla="*/ 220 h 1297"/>
                  <a:gd name="T24" fmla="*/ 1141 w 3478"/>
                  <a:gd name="T25" fmla="*/ 67 h 1297"/>
                  <a:gd name="T26" fmla="*/ 1141 w 3478"/>
                  <a:gd name="T27" fmla="*/ 0 h 1297"/>
                  <a:gd name="T28" fmla="*/ 341 w 3478"/>
                  <a:gd name="T29" fmla="*/ 163 h 1297"/>
                  <a:gd name="T30" fmla="*/ 0 w 3478"/>
                  <a:gd name="T31" fmla="*/ 1297 h 1297"/>
                  <a:gd name="T32" fmla="*/ 1084 w 3478"/>
                  <a:gd name="T33" fmla="*/ 1134 h 1297"/>
                  <a:gd name="T34" fmla="*/ 2236 w 3478"/>
                  <a:gd name="T35" fmla="*/ 1297 h 1297"/>
                  <a:gd name="T36" fmla="*/ 3478 w 3478"/>
                  <a:gd name="T37" fmla="*/ 1085 h 1297"/>
                  <a:gd name="T38" fmla="*/ 3029 w 3478"/>
                  <a:gd name="T39" fmla="*/ 24 h 1297"/>
                  <a:gd name="T40" fmla="*/ 2122 w 3478"/>
                  <a:gd name="T41" fmla="*/ 163 h 1297"/>
                  <a:gd name="T42" fmla="*/ 1141 w 3478"/>
                  <a:gd name="T43" fmla="*/ 0 h 1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78" h="1297">
                    <a:moveTo>
                      <a:pt x="1141" y="67"/>
                    </a:moveTo>
                    <a:lnTo>
                      <a:pt x="2112" y="228"/>
                    </a:lnTo>
                    <a:lnTo>
                      <a:pt x="2122" y="228"/>
                    </a:lnTo>
                    <a:lnTo>
                      <a:pt x="2132" y="228"/>
                    </a:lnTo>
                    <a:lnTo>
                      <a:pt x="2988" y="96"/>
                    </a:lnTo>
                    <a:lnTo>
                      <a:pt x="3386" y="1036"/>
                    </a:lnTo>
                    <a:lnTo>
                      <a:pt x="2234" y="1232"/>
                    </a:lnTo>
                    <a:lnTo>
                      <a:pt x="1092" y="1071"/>
                    </a:lnTo>
                    <a:lnTo>
                      <a:pt x="1084" y="1068"/>
                    </a:lnTo>
                    <a:lnTo>
                      <a:pt x="1074" y="1071"/>
                    </a:lnTo>
                    <a:lnTo>
                      <a:pt x="91" y="1217"/>
                    </a:lnTo>
                    <a:lnTo>
                      <a:pt x="392" y="220"/>
                    </a:lnTo>
                    <a:lnTo>
                      <a:pt x="1141" y="67"/>
                    </a:lnTo>
                    <a:close/>
                    <a:moveTo>
                      <a:pt x="1141" y="0"/>
                    </a:moveTo>
                    <a:lnTo>
                      <a:pt x="341" y="163"/>
                    </a:lnTo>
                    <a:lnTo>
                      <a:pt x="0" y="1297"/>
                    </a:lnTo>
                    <a:lnTo>
                      <a:pt x="1084" y="1134"/>
                    </a:lnTo>
                    <a:lnTo>
                      <a:pt x="2236" y="1297"/>
                    </a:lnTo>
                    <a:lnTo>
                      <a:pt x="3478" y="1085"/>
                    </a:lnTo>
                    <a:lnTo>
                      <a:pt x="3029" y="24"/>
                    </a:lnTo>
                    <a:lnTo>
                      <a:pt x="2122" y="163"/>
                    </a:lnTo>
                    <a:lnTo>
                      <a:pt x="114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27" name="î$ḷiďe"/>
              <p:cNvSpPr/>
              <p:nvPr/>
            </p:nvSpPr>
            <p:spPr bwMode="auto">
              <a:xfrm>
                <a:off x="3379571" y="3514132"/>
                <a:ext cx="5432858" cy="2025998"/>
              </a:xfrm>
              <a:custGeom>
                <a:avLst/>
                <a:gdLst>
                  <a:gd name="T0" fmla="*/ 1141 w 3478"/>
                  <a:gd name="T1" fmla="*/ 67 h 1297"/>
                  <a:gd name="T2" fmla="*/ 2112 w 3478"/>
                  <a:gd name="T3" fmla="*/ 228 h 1297"/>
                  <a:gd name="T4" fmla="*/ 2122 w 3478"/>
                  <a:gd name="T5" fmla="*/ 228 h 1297"/>
                  <a:gd name="T6" fmla="*/ 2132 w 3478"/>
                  <a:gd name="T7" fmla="*/ 228 h 1297"/>
                  <a:gd name="T8" fmla="*/ 2988 w 3478"/>
                  <a:gd name="T9" fmla="*/ 96 h 1297"/>
                  <a:gd name="T10" fmla="*/ 3386 w 3478"/>
                  <a:gd name="T11" fmla="*/ 1036 h 1297"/>
                  <a:gd name="T12" fmla="*/ 2234 w 3478"/>
                  <a:gd name="T13" fmla="*/ 1232 h 1297"/>
                  <a:gd name="T14" fmla="*/ 1092 w 3478"/>
                  <a:gd name="T15" fmla="*/ 1071 h 1297"/>
                  <a:gd name="T16" fmla="*/ 1084 w 3478"/>
                  <a:gd name="T17" fmla="*/ 1068 h 1297"/>
                  <a:gd name="T18" fmla="*/ 1074 w 3478"/>
                  <a:gd name="T19" fmla="*/ 1071 h 1297"/>
                  <a:gd name="T20" fmla="*/ 91 w 3478"/>
                  <a:gd name="T21" fmla="*/ 1217 h 1297"/>
                  <a:gd name="T22" fmla="*/ 392 w 3478"/>
                  <a:gd name="T23" fmla="*/ 220 h 1297"/>
                  <a:gd name="T24" fmla="*/ 1141 w 3478"/>
                  <a:gd name="T25" fmla="*/ 67 h 1297"/>
                  <a:gd name="T26" fmla="*/ 1141 w 3478"/>
                  <a:gd name="T27" fmla="*/ 0 h 1297"/>
                  <a:gd name="T28" fmla="*/ 341 w 3478"/>
                  <a:gd name="T29" fmla="*/ 163 h 1297"/>
                  <a:gd name="T30" fmla="*/ 0 w 3478"/>
                  <a:gd name="T31" fmla="*/ 1297 h 1297"/>
                  <a:gd name="T32" fmla="*/ 1084 w 3478"/>
                  <a:gd name="T33" fmla="*/ 1134 h 1297"/>
                  <a:gd name="T34" fmla="*/ 2236 w 3478"/>
                  <a:gd name="T35" fmla="*/ 1297 h 1297"/>
                  <a:gd name="T36" fmla="*/ 3478 w 3478"/>
                  <a:gd name="T37" fmla="*/ 1085 h 1297"/>
                  <a:gd name="T38" fmla="*/ 3029 w 3478"/>
                  <a:gd name="T39" fmla="*/ 24 h 1297"/>
                  <a:gd name="T40" fmla="*/ 2122 w 3478"/>
                  <a:gd name="T41" fmla="*/ 163 h 1297"/>
                  <a:gd name="T42" fmla="*/ 1141 w 3478"/>
                  <a:gd name="T43" fmla="*/ 0 h 12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478" h="1297">
                    <a:moveTo>
                      <a:pt x="1141" y="67"/>
                    </a:moveTo>
                    <a:lnTo>
                      <a:pt x="2112" y="228"/>
                    </a:lnTo>
                    <a:lnTo>
                      <a:pt x="2122" y="228"/>
                    </a:lnTo>
                    <a:lnTo>
                      <a:pt x="2132" y="228"/>
                    </a:lnTo>
                    <a:lnTo>
                      <a:pt x="2988" y="96"/>
                    </a:lnTo>
                    <a:lnTo>
                      <a:pt x="3386" y="1036"/>
                    </a:lnTo>
                    <a:lnTo>
                      <a:pt x="2234" y="1232"/>
                    </a:lnTo>
                    <a:lnTo>
                      <a:pt x="1092" y="1071"/>
                    </a:lnTo>
                    <a:lnTo>
                      <a:pt x="1084" y="1068"/>
                    </a:lnTo>
                    <a:lnTo>
                      <a:pt x="1074" y="1071"/>
                    </a:lnTo>
                    <a:lnTo>
                      <a:pt x="91" y="1217"/>
                    </a:lnTo>
                    <a:lnTo>
                      <a:pt x="392" y="220"/>
                    </a:lnTo>
                    <a:lnTo>
                      <a:pt x="1141" y="67"/>
                    </a:lnTo>
                    <a:moveTo>
                      <a:pt x="1141" y="0"/>
                    </a:moveTo>
                    <a:lnTo>
                      <a:pt x="341" y="163"/>
                    </a:lnTo>
                    <a:lnTo>
                      <a:pt x="0" y="1297"/>
                    </a:lnTo>
                    <a:lnTo>
                      <a:pt x="1084" y="1134"/>
                    </a:lnTo>
                    <a:lnTo>
                      <a:pt x="2236" y="1297"/>
                    </a:lnTo>
                    <a:lnTo>
                      <a:pt x="3478" y="1085"/>
                    </a:lnTo>
                    <a:lnTo>
                      <a:pt x="3029" y="24"/>
                    </a:lnTo>
                    <a:lnTo>
                      <a:pt x="2122" y="163"/>
                    </a:lnTo>
                    <a:lnTo>
                      <a:pt x="1141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6" name="îşľïďè"/>
              <p:cNvSpPr/>
              <p:nvPr/>
            </p:nvSpPr>
            <p:spPr bwMode="auto">
              <a:xfrm>
                <a:off x="3771649" y="4577898"/>
                <a:ext cx="688871" cy="716987"/>
              </a:xfrm>
              <a:custGeom>
                <a:avLst/>
                <a:gdLst>
                  <a:gd name="T0" fmla="*/ 0 w 441"/>
                  <a:gd name="T1" fmla="*/ 459 h 459"/>
                  <a:gd name="T2" fmla="*/ 163 w 441"/>
                  <a:gd name="T3" fmla="*/ 41 h 459"/>
                  <a:gd name="T4" fmla="*/ 441 w 441"/>
                  <a:gd name="T5" fmla="*/ 0 h 459"/>
                  <a:gd name="T6" fmla="*/ 392 w 441"/>
                  <a:gd name="T7" fmla="*/ 387 h 459"/>
                  <a:gd name="T8" fmla="*/ 0 w 441"/>
                  <a:gd name="T9" fmla="*/ 459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1" h="459">
                    <a:moveTo>
                      <a:pt x="0" y="459"/>
                    </a:moveTo>
                    <a:lnTo>
                      <a:pt x="163" y="41"/>
                    </a:lnTo>
                    <a:lnTo>
                      <a:pt x="441" y="0"/>
                    </a:lnTo>
                    <a:lnTo>
                      <a:pt x="392" y="387"/>
                    </a:lnTo>
                    <a:lnTo>
                      <a:pt x="0" y="459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7" name="işḷíḋè"/>
              <p:cNvSpPr/>
              <p:nvPr/>
            </p:nvSpPr>
            <p:spPr bwMode="auto">
              <a:xfrm>
                <a:off x="4524563" y="4832514"/>
                <a:ext cx="574840" cy="299917"/>
              </a:xfrm>
              <a:custGeom>
                <a:avLst/>
                <a:gdLst>
                  <a:gd name="T0" fmla="*/ 0 w 368"/>
                  <a:gd name="T1" fmla="*/ 0 h 192"/>
                  <a:gd name="T2" fmla="*/ 0 w 368"/>
                  <a:gd name="T3" fmla="*/ 192 h 192"/>
                  <a:gd name="T4" fmla="*/ 355 w 368"/>
                  <a:gd name="T5" fmla="*/ 192 h 192"/>
                  <a:gd name="T6" fmla="*/ 368 w 368"/>
                  <a:gd name="T7" fmla="*/ 0 h 192"/>
                  <a:gd name="T8" fmla="*/ 0 w 368"/>
                  <a:gd name="T9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8" h="192">
                    <a:moveTo>
                      <a:pt x="0" y="0"/>
                    </a:moveTo>
                    <a:lnTo>
                      <a:pt x="0" y="192"/>
                    </a:lnTo>
                    <a:lnTo>
                      <a:pt x="355" y="192"/>
                    </a:lnTo>
                    <a:lnTo>
                      <a:pt x="36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8" name="isļíďè"/>
              <p:cNvSpPr/>
              <p:nvPr/>
            </p:nvSpPr>
            <p:spPr bwMode="auto">
              <a:xfrm>
                <a:off x="5079096" y="4832514"/>
                <a:ext cx="238997" cy="349903"/>
              </a:xfrm>
              <a:custGeom>
                <a:avLst/>
                <a:gdLst>
                  <a:gd name="T0" fmla="*/ 13 w 153"/>
                  <a:gd name="T1" fmla="*/ 0 h 224"/>
                  <a:gd name="T2" fmla="*/ 82 w 153"/>
                  <a:gd name="T3" fmla="*/ 12 h 224"/>
                  <a:gd name="T4" fmla="*/ 153 w 153"/>
                  <a:gd name="T5" fmla="*/ 224 h 224"/>
                  <a:gd name="T6" fmla="*/ 0 w 153"/>
                  <a:gd name="T7" fmla="*/ 192 h 224"/>
                  <a:gd name="T8" fmla="*/ 13 w 153"/>
                  <a:gd name="T9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224">
                    <a:moveTo>
                      <a:pt x="13" y="0"/>
                    </a:moveTo>
                    <a:lnTo>
                      <a:pt x="82" y="12"/>
                    </a:lnTo>
                    <a:lnTo>
                      <a:pt x="153" y="224"/>
                    </a:lnTo>
                    <a:lnTo>
                      <a:pt x="0" y="192"/>
                    </a:lnTo>
                    <a:lnTo>
                      <a:pt x="13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39" name="isļíḓè"/>
              <p:cNvSpPr/>
              <p:nvPr/>
            </p:nvSpPr>
            <p:spPr bwMode="auto">
              <a:xfrm>
                <a:off x="3786661" y="4132819"/>
                <a:ext cx="667001" cy="413948"/>
              </a:xfrm>
              <a:custGeom>
                <a:avLst/>
                <a:gdLst>
                  <a:gd name="T0" fmla="*/ 0 w 427"/>
                  <a:gd name="T1" fmla="*/ 265 h 265"/>
                  <a:gd name="T2" fmla="*/ 353 w 427"/>
                  <a:gd name="T3" fmla="*/ 204 h 265"/>
                  <a:gd name="T4" fmla="*/ 427 w 427"/>
                  <a:gd name="T5" fmla="*/ 0 h 265"/>
                  <a:gd name="T6" fmla="*/ 57 w 427"/>
                  <a:gd name="T7" fmla="*/ 71 h 265"/>
                  <a:gd name="T8" fmla="*/ 0 w 427"/>
                  <a:gd name="T9" fmla="*/ 265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265">
                    <a:moveTo>
                      <a:pt x="0" y="265"/>
                    </a:moveTo>
                    <a:lnTo>
                      <a:pt x="353" y="204"/>
                    </a:lnTo>
                    <a:lnTo>
                      <a:pt x="427" y="0"/>
                    </a:lnTo>
                    <a:lnTo>
                      <a:pt x="57" y="71"/>
                    </a:lnTo>
                    <a:lnTo>
                      <a:pt x="0" y="26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0" name="ïṧḻíḋe"/>
              <p:cNvSpPr/>
              <p:nvPr/>
            </p:nvSpPr>
            <p:spPr bwMode="auto">
              <a:xfrm>
                <a:off x="4441773" y="3906210"/>
                <a:ext cx="631074" cy="518605"/>
              </a:xfrm>
              <a:custGeom>
                <a:avLst/>
                <a:gdLst>
                  <a:gd name="T0" fmla="*/ 0 w 198"/>
                  <a:gd name="T1" fmla="*/ 163 h 163"/>
                  <a:gd name="T2" fmla="*/ 198 w 198"/>
                  <a:gd name="T3" fmla="*/ 75 h 163"/>
                  <a:gd name="T4" fmla="*/ 145 w 198"/>
                  <a:gd name="T5" fmla="*/ 0 h 163"/>
                  <a:gd name="T6" fmla="*/ 35 w 198"/>
                  <a:gd name="T7" fmla="*/ 37 h 163"/>
                  <a:gd name="T8" fmla="*/ 0 w 198"/>
                  <a:gd name="T9" fmla="*/ 163 h 1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63">
                    <a:moveTo>
                      <a:pt x="0" y="163"/>
                    </a:moveTo>
                    <a:cubicBezTo>
                      <a:pt x="0" y="163"/>
                      <a:pt x="154" y="147"/>
                      <a:pt x="198" y="75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35" y="37"/>
                      <a:pt x="35" y="37"/>
                      <a:pt x="35" y="37"/>
                    </a:cubicBezTo>
                    <a:lnTo>
                      <a:pt x="0" y="16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1" name="išḻîďé"/>
              <p:cNvSpPr/>
              <p:nvPr/>
            </p:nvSpPr>
            <p:spPr bwMode="auto">
              <a:xfrm>
                <a:off x="3949724" y="3899961"/>
                <a:ext cx="542036" cy="304603"/>
              </a:xfrm>
              <a:custGeom>
                <a:avLst/>
                <a:gdLst>
                  <a:gd name="T0" fmla="*/ 315 w 347"/>
                  <a:gd name="T1" fmla="*/ 136 h 195"/>
                  <a:gd name="T2" fmla="*/ 347 w 347"/>
                  <a:gd name="T3" fmla="*/ 0 h 195"/>
                  <a:gd name="T4" fmla="*/ 10 w 347"/>
                  <a:gd name="T5" fmla="*/ 38 h 195"/>
                  <a:gd name="T6" fmla="*/ 0 w 347"/>
                  <a:gd name="T7" fmla="*/ 195 h 195"/>
                  <a:gd name="T8" fmla="*/ 315 w 347"/>
                  <a:gd name="T9" fmla="*/ 136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7" h="195">
                    <a:moveTo>
                      <a:pt x="315" y="136"/>
                    </a:moveTo>
                    <a:lnTo>
                      <a:pt x="347" y="0"/>
                    </a:lnTo>
                    <a:lnTo>
                      <a:pt x="10" y="38"/>
                    </a:lnTo>
                    <a:lnTo>
                      <a:pt x="0" y="195"/>
                    </a:lnTo>
                    <a:lnTo>
                      <a:pt x="315" y="136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2" name="î$1îde"/>
              <p:cNvSpPr/>
              <p:nvPr/>
            </p:nvSpPr>
            <p:spPr bwMode="auto">
              <a:xfrm>
                <a:off x="3979403" y="3714077"/>
                <a:ext cx="704492" cy="192135"/>
              </a:xfrm>
              <a:custGeom>
                <a:avLst/>
                <a:gdLst>
                  <a:gd name="T0" fmla="*/ 10 w 451"/>
                  <a:gd name="T1" fmla="*/ 88 h 123"/>
                  <a:gd name="T2" fmla="*/ 451 w 451"/>
                  <a:gd name="T3" fmla="*/ 0 h 123"/>
                  <a:gd name="T4" fmla="*/ 410 w 451"/>
                  <a:gd name="T5" fmla="*/ 68 h 123"/>
                  <a:gd name="T6" fmla="*/ 0 w 451"/>
                  <a:gd name="T7" fmla="*/ 123 h 123"/>
                  <a:gd name="T8" fmla="*/ 10 w 451"/>
                  <a:gd name="T9" fmla="*/ 88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1" h="123">
                    <a:moveTo>
                      <a:pt x="10" y="88"/>
                    </a:moveTo>
                    <a:lnTo>
                      <a:pt x="451" y="0"/>
                    </a:lnTo>
                    <a:lnTo>
                      <a:pt x="410" y="68"/>
                    </a:lnTo>
                    <a:lnTo>
                      <a:pt x="0" y="123"/>
                    </a:lnTo>
                    <a:lnTo>
                      <a:pt x="10" y="8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3" name="îṧlîḍè"/>
              <p:cNvSpPr/>
              <p:nvPr/>
            </p:nvSpPr>
            <p:spPr bwMode="auto">
              <a:xfrm>
                <a:off x="3529529" y="4663812"/>
                <a:ext cx="373334" cy="751354"/>
              </a:xfrm>
              <a:custGeom>
                <a:avLst/>
                <a:gdLst>
                  <a:gd name="T0" fmla="*/ 134 w 239"/>
                  <a:gd name="T1" fmla="*/ 18 h 481"/>
                  <a:gd name="T2" fmla="*/ 239 w 239"/>
                  <a:gd name="T3" fmla="*/ 0 h 481"/>
                  <a:gd name="T4" fmla="*/ 65 w 239"/>
                  <a:gd name="T5" fmla="*/ 467 h 481"/>
                  <a:gd name="T6" fmla="*/ 0 w 239"/>
                  <a:gd name="T7" fmla="*/ 481 h 481"/>
                  <a:gd name="T8" fmla="*/ 134 w 239"/>
                  <a:gd name="T9" fmla="*/ 18 h 4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9" h="481">
                    <a:moveTo>
                      <a:pt x="134" y="18"/>
                    </a:moveTo>
                    <a:lnTo>
                      <a:pt x="239" y="0"/>
                    </a:lnTo>
                    <a:lnTo>
                      <a:pt x="65" y="467"/>
                    </a:lnTo>
                    <a:lnTo>
                      <a:pt x="0" y="481"/>
                    </a:lnTo>
                    <a:lnTo>
                      <a:pt x="134" y="18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5" name="ïṧľîḍê"/>
              <p:cNvSpPr/>
              <p:nvPr/>
            </p:nvSpPr>
            <p:spPr bwMode="auto">
              <a:xfrm>
                <a:off x="4499571" y="4290478"/>
                <a:ext cx="627950" cy="487364"/>
              </a:xfrm>
              <a:custGeom>
                <a:avLst/>
                <a:gdLst>
                  <a:gd name="T0" fmla="*/ 0 w 402"/>
                  <a:gd name="T1" fmla="*/ 141 h 312"/>
                  <a:gd name="T2" fmla="*/ 16 w 402"/>
                  <a:gd name="T3" fmla="*/ 312 h 312"/>
                  <a:gd name="T4" fmla="*/ 386 w 402"/>
                  <a:gd name="T5" fmla="*/ 296 h 312"/>
                  <a:gd name="T6" fmla="*/ 402 w 402"/>
                  <a:gd name="T7" fmla="*/ 0 h 312"/>
                  <a:gd name="T8" fmla="*/ 0 w 402"/>
                  <a:gd name="T9" fmla="*/ 141 h 3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2" h="312">
                    <a:moveTo>
                      <a:pt x="0" y="141"/>
                    </a:moveTo>
                    <a:lnTo>
                      <a:pt x="16" y="312"/>
                    </a:lnTo>
                    <a:lnTo>
                      <a:pt x="386" y="296"/>
                    </a:lnTo>
                    <a:lnTo>
                      <a:pt x="402" y="0"/>
                    </a:lnTo>
                    <a:lnTo>
                      <a:pt x="0" y="14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6" name="î$liďe"/>
              <p:cNvSpPr/>
              <p:nvPr/>
            </p:nvSpPr>
            <p:spPr bwMode="auto">
              <a:xfrm>
                <a:off x="5102527" y="4290478"/>
                <a:ext cx="303041" cy="542037"/>
              </a:xfrm>
              <a:custGeom>
                <a:avLst/>
                <a:gdLst>
                  <a:gd name="T0" fmla="*/ 16 w 194"/>
                  <a:gd name="T1" fmla="*/ 0 h 347"/>
                  <a:gd name="T2" fmla="*/ 194 w 194"/>
                  <a:gd name="T3" fmla="*/ 70 h 347"/>
                  <a:gd name="T4" fmla="*/ 155 w 194"/>
                  <a:gd name="T5" fmla="*/ 347 h 347"/>
                  <a:gd name="T6" fmla="*/ 0 w 194"/>
                  <a:gd name="T7" fmla="*/ 296 h 347"/>
                  <a:gd name="T8" fmla="*/ 16 w 194"/>
                  <a:gd name="T9" fmla="*/ 0 h 3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4" h="347">
                    <a:moveTo>
                      <a:pt x="16" y="0"/>
                    </a:moveTo>
                    <a:lnTo>
                      <a:pt x="194" y="70"/>
                    </a:lnTo>
                    <a:lnTo>
                      <a:pt x="155" y="347"/>
                    </a:lnTo>
                    <a:lnTo>
                      <a:pt x="0" y="296"/>
                    </a:lnTo>
                    <a:lnTo>
                      <a:pt x="16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7" name="íṥḷîdè"/>
              <p:cNvSpPr/>
              <p:nvPr/>
            </p:nvSpPr>
            <p:spPr bwMode="auto">
              <a:xfrm>
                <a:off x="4999431" y="3695333"/>
                <a:ext cx="473306" cy="526417"/>
              </a:xfrm>
              <a:custGeom>
                <a:avLst/>
                <a:gdLst>
                  <a:gd name="T0" fmla="*/ 0 w 303"/>
                  <a:gd name="T1" fmla="*/ 12 h 337"/>
                  <a:gd name="T2" fmla="*/ 88 w 303"/>
                  <a:gd name="T3" fmla="*/ 273 h 337"/>
                  <a:gd name="T4" fmla="*/ 260 w 303"/>
                  <a:gd name="T5" fmla="*/ 337 h 337"/>
                  <a:gd name="T6" fmla="*/ 303 w 303"/>
                  <a:gd name="T7" fmla="*/ 31 h 337"/>
                  <a:gd name="T8" fmla="*/ 104 w 303"/>
                  <a:gd name="T9" fmla="*/ 0 h 337"/>
                  <a:gd name="T10" fmla="*/ 0 w 303"/>
                  <a:gd name="T11" fmla="*/ 12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3" h="337">
                    <a:moveTo>
                      <a:pt x="0" y="12"/>
                    </a:moveTo>
                    <a:lnTo>
                      <a:pt x="88" y="273"/>
                    </a:lnTo>
                    <a:lnTo>
                      <a:pt x="260" y="337"/>
                    </a:lnTo>
                    <a:lnTo>
                      <a:pt x="303" y="31"/>
                    </a:lnTo>
                    <a:lnTo>
                      <a:pt x="104" y="0"/>
                    </a:lnTo>
                    <a:lnTo>
                      <a:pt x="0" y="12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8" name="îṥliḓé"/>
              <p:cNvSpPr/>
              <p:nvPr/>
            </p:nvSpPr>
            <p:spPr bwMode="auto">
              <a:xfrm>
                <a:off x="4999431" y="3695333"/>
                <a:ext cx="162455" cy="426443"/>
              </a:xfrm>
              <a:custGeom>
                <a:avLst/>
                <a:gdLst>
                  <a:gd name="T0" fmla="*/ 104 w 104"/>
                  <a:gd name="T1" fmla="*/ 0 h 273"/>
                  <a:gd name="T2" fmla="*/ 88 w 104"/>
                  <a:gd name="T3" fmla="*/ 273 h 273"/>
                  <a:gd name="T4" fmla="*/ 0 w 104"/>
                  <a:gd name="T5" fmla="*/ 12 h 273"/>
                  <a:gd name="T6" fmla="*/ 104 w 104"/>
                  <a:gd name="T7" fmla="*/ 0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4" h="273">
                    <a:moveTo>
                      <a:pt x="104" y="0"/>
                    </a:moveTo>
                    <a:lnTo>
                      <a:pt x="88" y="273"/>
                    </a:lnTo>
                    <a:lnTo>
                      <a:pt x="0" y="12"/>
                    </a:lnTo>
                    <a:lnTo>
                      <a:pt x="10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49" name="íṥḻíḑê"/>
              <p:cNvSpPr/>
              <p:nvPr/>
            </p:nvSpPr>
            <p:spPr bwMode="auto">
              <a:xfrm>
                <a:off x="5549278" y="3682836"/>
                <a:ext cx="459246" cy="309288"/>
              </a:xfrm>
              <a:custGeom>
                <a:avLst/>
                <a:gdLst>
                  <a:gd name="T0" fmla="*/ 0 w 294"/>
                  <a:gd name="T1" fmla="*/ 0 h 198"/>
                  <a:gd name="T2" fmla="*/ 0 w 294"/>
                  <a:gd name="T3" fmla="*/ 198 h 198"/>
                  <a:gd name="T4" fmla="*/ 294 w 294"/>
                  <a:gd name="T5" fmla="*/ 175 h 198"/>
                  <a:gd name="T6" fmla="*/ 271 w 294"/>
                  <a:gd name="T7" fmla="*/ 45 h 198"/>
                  <a:gd name="T8" fmla="*/ 0 w 294"/>
                  <a:gd name="T9" fmla="*/ 0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" h="198">
                    <a:moveTo>
                      <a:pt x="0" y="0"/>
                    </a:moveTo>
                    <a:lnTo>
                      <a:pt x="0" y="198"/>
                    </a:lnTo>
                    <a:lnTo>
                      <a:pt x="294" y="175"/>
                    </a:lnTo>
                    <a:lnTo>
                      <a:pt x="271" y="4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0" name="iṡľíḍè"/>
              <p:cNvSpPr/>
              <p:nvPr/>
            </p:nvSpPr>
            <p:spPr bwMode="auto">
              <a:xfrm>
                <a:off x="5436809" y="4051483"/>
                <a:ext cx="657630" cy="379581"/>
              </a:xfrm>
              <a:custGeom>
                <a:avLst/>
                <a:gdLst>
                  <a:gd name="T0" fmla="*/ 35 w 206"/>
                  <a:gd name="T1" fmla="*/ 0 h 119"/>
                  <a:gd name="T2" fmla="*/ 0 w 206"/>
                  <a:gd name="T3" fmla="*/ 83 h 119"/>
                  <a:gd name="T4" fmla="*/ 179 w 206"/>
                  <a:gd name="T5" fmla="*/ 100 h 119"/>
                  <a:gd name="T6" fmla="*/ 179 w 206"/>
                  <a:gd name="T7" fmla="*/ 53 h 119"/>
                  <a:gd name="T8" fmla="*/ 206 w 206"/>
                  <a:gd name="T9" fmla="*/ 48 h 119"/>
                  <a:gd name="T10" fmla="*/ 206 w 206"/>
                  <a:gd name="T11" fmla="*/ 13 h 119"/>
                  <a:gd name="T12" fmla="*/ 35 w 206"/>
                  <a:gd name="T13" fmla="*/ 0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6" h="119">
                    <a:moveTo>
                      <a:pt x="35" y="0"/>
                    </a:moveTo>
                    <a:cubicBezTo>
                      <a:pt x="0" y="83"/>
                      <a:pt x="0" y="83"/>
                      <a:pt x="0" y="83"/>
                    </a:cubicBezTo>
                    <a:cubicBezTo>
                      <a:pt x="0" y="83"/>
                      <a:pt x="141" y="119"/>
                      <a:pt x="179" y="100"/>
                    </a:cubicBezTo>
                    <a:cubicBezTo>
                      <a:pt x="179" y="53"/>
                      <a:pt x="179" y="53"/>
                      <a:pt x="179" y="53"/>
                    </a:cubicBezTo>
                    <a:cubicBezTo>
                      <a:pt x="206" y="48"/>
                      <a:pt x="206" y="48"/>
                      <a:pt x="206" y="48"/>
                    </a:cubicBezTo>
                    <a:cubicBezTo>
                      <a:pt x="206" y="13"/>
                      <a:pt x="206" y="13"/>
                      <a:pt x="206" y="13"/>
                    </a:cubicBezTo>
                    <a:cubicBezTo>
                      <a:pt x="35" y="0"/>
                      <a:pt x="35" y="0"/>
                      <a:pt x="35" y="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3" name="îṣľïďé"/>
              <p:cNvSpPr/>
              <p:nvPr/>
            </p:nvSpPr>
            <p:spPr bwMode="auto">
              <a:xfrm>
                <a:off x="5472735" y="4424815"/>
                <a:ext cx="673251" cy="407699"/>
              </a:xfrm>
              <a:custGeom>
                <a:avLst/>
                <a:gdLst>
                  <a:gd name="T0" fmla="*/ 0 w 211"/>
                  <a:gd name="T1" fmla="*/ 0 h 128"/>
                  <a:gd name="T2" fmla="*/ 11 w 211"/>
                  <a:gd name="T3" fmla="*/ 128 h 128"/>
                  <a:gd name="T4" fmla="*/ 211 w 211"/>
                  <a:gd name="T5" fmla="*/ 128 h 128"/>
                  <a:gd name="T6" fmla="*/ 211 w 211"/>
                  <a:gd name="T7" fmla="*/ 75 h 128"/>
                  <a:gd name="T8" fmla="*/ 185 w 211"/>
                  <a:gd name="T9" fmla="*/ 16 h 128"/>
                  <a:gd name="T10" fmla="*/ 0 w 211"/>
                  <a:gd name="T11" fmla="*/ 0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1" h="128">
                    <a:moveTo>
                      <a:pt x="0" y="0"/>
                    </a:moveTo>
                    <a:cubicBezTo>
                      <a:pt x="11" y="128"/>
                      <a:pt x="11" y="128"/>
                      <a:pt x="11" y="128"/>
                    </a:cubicBezTo>
                    <a:cubicBezTo>
                      <a:pt x="211" y="128"/>
                      <a:pt x="211" y="128"/>
                      <a:pt x="211" y="128"/>
                    </a:cubicBezTo>
                    <a:cubicBezTo>
                      <a:pt x="211" y="75"/>
                      <a:pt x="211" y="75"/>
                      <a:pt x="211" y="75"/>
                    </a:cubicBezTo>
                    <a:cubicBezTo>
                      <a:pt x="211" y="75"/>
                      <a:pt x="185" y="38"/>
                      <a:pt x="185" y="16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57" name="íṣliḍé"/>
              <p:cNvSpPr/>
              <p:nvPr/>
            </p:nvSpPr>
            <p:spPr bwMode="auto">
              <a:xfrm>
                <a:off x="5436809" y="4934049"/>
                <a:ext cx="835705" cy="421757"/>
              </a:xfrm>
              <a:custGeom>
                <a:avLst/>
                <a:gdLst>
                  <a:gd name="T0" fmla="*/ 23 w 535"/>
                  <a:gd name="T1" fmla="*/ 196 h 270"/>
                  <a:gd name="T2" fmla="*/ 0 w 535"/>
                  <a:gd name="T3" fmla="*/ 47 h 270"/>
                  <a:gd name="T4" fmla="*/ 184 w 535"/>
                  <a:gd name="T5" fmla="*/ 0 h 270"/>
                  <a:gd name="T6" fmla="*/ 400 w 535"/>
                  <a:gd name="T7" fmla="*/ 31 h 270"/>
                  <a:gd name="T8" fmla="*/ 535 w 535"/>
                  <a:gd name="T9" fmla="*/ 270 h 270"/>
                  <a:gd name="T10" fmla="*/ 23 w 535"/>
                  <a:gd name="T11" fmla="*/ 19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5" h="270">
                    <a:moveTo>
                      <a:pt x="23" y="196"/>
                    </a:moveTo>
                    <a:lnTo>
                      <a:pt x="0" y="47"/>
                    </a:lnTo>
                    <a:lnTo>
                      <a:pt x="184" y="0"/>
                    </a:lnTo>
                    <a:lnTo>
                      <a:pt x="400" y="31"/>
                    </a:lnTo>
                    <a:lnTo>
                      <a:pt x="535" y="270"/>
                    </a:lnTo>
                    <a:lnTo>
                      <a:pt x="23" y="196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2" name="ísļïďê"/>
              <p:cNvSpPr/>
              <p:nvPr/>
            </p:nvSpPr>
            <p:spPr bwMode="auto">
              <a:xfrm>
                <a:off x="6145986" y="3809363"/>
                <a:ext cx="576403" cy="242121"/>
              </a:xfrm>
              <a:custGeom>
                <a:avLst/>
                <a:gdLst>
                  <a:gd name="T0" fmla="*/ 0 w 369"/>
                  <a:gd name="T1" fmla="*/ 17 h 155"/>
                  <a:gd name="T2" fmla="*/ 81 w 369"/>
                  <a:gd name="T3" fmla="*/ 155 h 155"/>
                  <a:gd name="T4" fmla="*/ 369 w 369"/>
                  <a:gd name="T5" fmla="*/ 153 h 155"/>
                  <a:gd name="T6" fmla="*/ 357 w 369"/>
                  <a:gd name="T7" fmla="*/ 37 h 155"/>
                  <a:gd name="T8" fmla="*/ 110 w 369"/>
                  <a:gd name="T9" fmla="*/ 0 h 155"/>
                  <a:gd name="T10" fmla="*/ 0 w 369"/>
                  <a:gd name="T11" fmla="*/ 17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9" h="155">
                    <a:moveTo>
                      <a:pt x="0" y="17"/>
                    </a:moveTo>
                    <a:lnTo>
                      <a:pt x="81" y="155"/>
                    </a:lnTo>
                    <a:lnTo>
                      <a:pt x="369" y="153"/>
                    </a:lnTo>
                    <a:lnTo>
                      <a:pt x="357" y="37"/>
                    </a:lnTo>
                    <a:lnTo>
                      <a:pt x="110" y="0"/>
                    </a:lnTo>
                    <a:lnTo>
                      <a:pt x="0" y="17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4" name="íš1ïḋê"/>
              <p:cNvSpPr/>
              <p:nvPr/>
            </p:nvSpPr>
            <p:spPr bwMode="auto">
              <a:xfrm>
                <a:off x="6703643" y="3829670"/>
                <a:ext cx="335845" cy="218690"/>
              </a:xfrm>
              <a:custGeom>
                <a:avLst/>
                <a:gdLst>
                  <a:gd name="T0" fmla="*/ 0 w 215"/>
                  <a:gd name="T1" fmla="*/ 24 h 140"/>
                  <a:gd name="T2" fmla="*/ 12 w 215"/>
                  <a:gd name="T3" fmla="*/ 140 h 140"/>
                  <a:gd name="T4" fmla="*/ 215 w 215"/>
                  <a:gd name="T5" fmla="*/ 104 h 140"/>
                  <a:gd name="T6" fmla="*/ 174 w 215"/>
                  <a:gd name="T7" fmla="*/ 0 h 140"/>
                  <a:gd name="T8" fmla="*/ 0 w 215"/>
                  <a:gd name="T9" fmla="*/ 2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" h="140">
                    <a:moveTo>
                      <a:pt x="0" y="24"/>
                    </a:moveTo>
                    <a:lnTo>
                      <a:pt x="12" y="140"/>
                    </a:lnTo>
                    <a:lnTo>
                      <a:pt x="215" y="104"/>
                    </a:lnTo>
                    <a:lnTo>
                      <a:pt x="174" y="0"/>
                    </a:lnTo>
                    <a:lnTo>
                      <a:pt x="0" y="24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6" name="ï$ļíďé"/>
              <p:cNvSpPr/>
              <p:nvPr/>
            </p:nvSpPr>
            <p:spPr bwMode="auto">
              <a:xfrm>
                <a:off x="6145986" y="4121775"/>
                <a:ext cx="612329" cy="303041"/>
              </a:xfrm>
              <a:custGeom>
                <a:avLst/>
                <a:gdLst>
                  <a:gd name="T0" fmla="*/ 49 w 392"/>
                  <a:gd name="T1" fmla="*/ 27 h 194"/>
                  <a:gd name="T2" fmla="*/ 38 w 392"/>
                  <a:gd name="T3" fmla="*/ 53 h 194"/>
                  <a:gd name="T4" fmla="*/ 0 w 392"/>
                  <a:gd name="T5" fmla="*/ 159 h 194"/>
                  <a:gd name="T6" fmla="*/ 392 w 392"/>
                  <a:gd name="T7" fmla="*/ 194 h 194"/>
                  <a:gd name="T8" fmla="*/ 373 w 392"/>
                  <a:gd name="T9" fmla="*/ 0 h 194"/>
                  <a:gd name="T10" fmla="*/ 49 w 392"/>
                  <a:gd name="T11" fmla="*/ 2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2" h="194">
                    <a:moveTo>
                      <a:pt x="49" y="27"/>
                    </a:moveTo>
                    <a:lnTo>
                      <a:pt x="38" y="53"/>
                    </a:lnTo>
                    <a:lnTo>
                      <a:pt x="0" y="159"/>
                    </a:lnTo>
                    <a:lnTo>
                      <a:pt x="392" y="194"/>
                    </a:lnTo>
                    <a:lnTo>
                      <a:pt x="373" y="0"/>
                    </a:lnTo>
                    <a:lnTo>
                      <a:pt x="49" y="27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7" name="îş1íďé"/>
              <p:cNvSpPr/>
              <p:nvPr/>
            </p:nvSpPr>
            <p:spPr bwMode="auto">
              <a:xfrm>
                <a:off x="6145986" y="4121775"/>
                <a:ext cx="612329" cy="303041"/>
              </a:xfrm>
              <a:custGeom>
                <a:avLst/>
                <a:gdLst>
                  <a:gd name="T0" fmla="*/ 49 w 392"/>
                  <a:gd name="T1" fmla="*/ 27 h 194"/>
                  <a:gd name="T2" fmla="*/ 38 w 392"/>
                  <a:gd name="T3" fmla="*/ 53 h 194"/>
                  <a:gd name="T4" fmla="*/ 0 w 392"/>
                  <a:gd name="T5" fmla="*/ 159 h 194"/>
                  <a:gd name="T6" fmla="*/ 392 w 392"/>
                  <a:gd name="T7" fmla="*/ 194 h 194"/>
                  <a:gd name="T8" fmla="*/ 373 w 392"/>
                  <a:gd name="T9" fmla="*/ 0 h 194"/>
                  <a:gd name="T10" fmla="*/ 49 w 392"/>
                  <a:gd name="T11" fmla="*/ 27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2" h="194">
                    <a:moveTo>
                      <a:pt x="49" y="27"/>
                    </a:moveTo>
                    <a:lnTo>
                      <a:pt x="38" y="53"/>
                    </a:lnTo>
                    <a:lnTo>
                      <a:pt x="0" y="159"/>
                    </a:lnTo>
                    <a:lnTo>
                      <a:pt x="392" y="194"/>
                    </a:lnTo>
                    <a:lnTo>
                      <a:pt x="373" y="0"/>
                    </a:lnTo>
                    <a:lnTo>
                      <a:pt x="49" y="2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8" name="ïŝļíḓe"/>
              <p:cNvSpPr/>
              <p:nvPr/>
            </p:nvSpPr>
            <p:spPr bwMode="auto">
              <a:xfrm>
                <a:off x="6728635" y="4051483"/>
                <a:ext cx="249931" cy="373334"/>
              </a:xfrm>
              <a:custGeom>
                <a:avLst/>
                <a:gdLst>
                  <a:gd name="T0" fmla="*/ 0 w 160"/>
                  <a:gd name="T1" fmla="*/ 45 h 239"/>
                  <a:gd name="T2" fmla="*/ 160 w 160"/>
                  <a:gd name="T3" fmla="*/ 0 h 239"/>
                  <a:gd name="T4" fmla="*/ 92 w 160"/>
                  <a:gd name="T5" fmla="*/ 239 h 239"/>
                  <a:gd name="T6" fmla="*/ 19 w 160"/>
                  <a:gd name="T7" fmla="*/ 239 h 239"/>
                  <a:gd name="T8" fmla="*/ 0 w 160"/>
                  <a:gd name="T9" fmla="*/ 45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239">
                    <a:moveTo>
                      <a:pt x="0" y="45"/>
                    </a:moveTo>
                    <a:lnTo>
                      <a:pt x="160" y="0"/>
                    </a:lnTo>
                    <a:lnTo>
                      <a:pt x="92" y="239"/>
                    </a:lnTo>
                    <a:lnTo>
                      <a:pt x="19" y="239"/>
                    </a:lnTo>
                    <a:lnTo>
                      <a:pt x="0" y="4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89" name="íślídè"/>
              <p:cNvSpPr/>
              <p:nvPr/>
            </p:nvSpPr>
            <p:spPr bwMode="auto">
              <a:xfrm>
                <a:off x="6728635" y="4051483"/>
                <a:ext cx="249931" cy="373334"/>
              </a:xfrm>
              <a:custGeom>
                <a:avLst/>
                <a:gdLst>
                  <a:gd name="T0" fmla="*/ 0 w 160"/>
                  <a:gd name="T1" fmla="*/ 45 h 239"/>
                  <a:gd name="T2" fmla="*/ 160 w 160"/>
                  <a:gd name="T3" fmla="*/ 0 h 239"/>
                  <a:gd name="T4" fmla="*/ 92 w 160"/>
                  <a:gd name="T5" fmla="*/ 239 h 239"/>
                  <a:gd name="T6" fmla="*/ 19 w 160"/>
                  <a:gd name="T7" fmla="*/ 239 h 239"/>
                  <a:gd name="T8" fmla="*/ 0 w 160"/>
                  <a:gd name="T9" fmla="*/ 45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239">
                    <a:moveTo>
                      <a:pt x="0" y="45"/>
                    </a:moveTo>
                    <a:lnTo>
                      <a:pt x="160" y="0"/>
                    </a:lnTo>
                    <a:lnTo>
                      <a:pt x="92" y="239"/>
                    </a:lnTo>
                    <a:lnTo>
                      <a:pt x="19" y="239"/>
                    </a:lnTo>
                    <a:lnTo>
                      <a:pt x="0" y="4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0" name="íśľíḋé"/>
              <p:cNvSpPr/>
              <p:nvPr/>
            </p:nvSpPr>
            <p:spPr bwMode="auto">
              <a:xfrm>
                <a:off x="6145986" y="4495108"/>
                <a:ext cx="496737" cy="388954"/>
              </a:xfrm>
              <a:custGeom>
                <a:avLst/>
                <a:gdLst>
                  <a:gd name="T0" fmla="*/ 0 w 318"/>
                  <a:gd name="T1" fmla="*/ 20 h 249"/>
                  <a:gd name="T2" fmla="*/ 81 w 318"/>
                  <a:gd name="T3" fmla="*/ 249 h 249"/>
                  <a:gd name="T4" fmla="*/ 318 w 318"/>
                  <a:gd name="T5" fmla="*/ 249 h 249"/>
                  <a:gd name="T6" fmla="*/ 232 w 318"/>
                  <a:gd name="T7" fmla="*/ 24 h 249"/>
                  <a:gd name="T8" fmla="*/ 49 w 318"/>
                  <a:gd name="T9" fmla="*/ 0 h 249"/>
                  <a:gd name="T10" fmla="*/ 0 w 318"/>
                  <a:gd name="T11" fmla="*/ 2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8" h="249">
                    <a:moveTo>
                      <a:pt x="0" y="20"/>
                    </a:moveTo>
                    <a:lnTo>
                      <a:pt x="81" y="249"/>
                    </a:lnTo>
                    <a:lnTo>
                      <a:pt x="318" y="249"/>
                    </a:lnTo>
                    <a:lnTo>
                      <a:pt x="232" y="24"/>
                    </a:lnTo>
                    <a:lnTo>
                      <a:pt x="49" y="0"/>
                    </a:lnTo>
                    <a:lnTo>
                      <a:pt x="0" y="2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1" name="íšlíďê"/>
              <p:cNvSpPr/>
              <p:nvPr/>
            </p:nvSpPr>
            <p:spPr bwMode="auto">
              <a:xfrm>
                <a:off x="6145986" y="4495108"/>
                <a:ext cx="496737" cy="388954"/>
              </a:xfrm>
              <a:custGeom>
                <a:avLst/>
                <a:gdLst>
                  <a:gd name="T0" fmla="*/ 0 w 318"/>
                  <a:gd name="T1" fmla="*/ 20 h 249"/>
                  <a:gd name="T2" fmla="*/ 81 w 318"/>
                  <a:gd name="T3" fmla="*/ 249 h 249"/>
                  <a:gd name="T4" fmla="*/ 318 w 318"/>
                  <a:gd name="T5" fmla="*/ 249 h 249"/>
                  <a:gd name="T6" fmla="*/ 232 w 318"/>
                  <a:gd name="T7" fmla="*/ 24 h 249"/>
                  <a:gd name="T8" fmla="*/ 49 w 318"/>
                  <a:gd name="T9" fmla="*/ 0 h 249"/>
                  <a:gd name="T10" fmla="*/ 0 w 318"/>
                  <a:gd name="T11" fmla="*/ 2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8" h="249">
                    <a:moveTo>
                      <a:pt x="0" y="20"/>
                    </a:moveTo>
                    <a:lnTo>
                      <a:pt x="81" y="249"/>
                    </a:lnTo>
                    <a:lnTo>
                      <a:pt x="318" y="249"/>
                    </a:lnTo>
                    <a:lnTo>
                      <a:pt x="232" y="24"/>
                    </a:lnTo>
                    <a:lnTo>
                      <a:pt x="49" y="0"/>
                    </a:lnTo>
                    <a:lnTo>
                      <a:pt x="0" y="2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5" name="išḷîḋè"/>
              <p:cNvSpPr/>
              <p:nvPr/>
            </p:nvSpPr>
            <p:spPr bwMode="auto">
              <a:xfrm>
                <a:off x="6703643" y="4562278"/>
                <a:ext cx="101534" cy="321785"/>
              </a:xfrm>
              <a:custGeom>
                <a:avLst/>
                <a:gdLst>
                  <a:gd name="T0" fmla="*/ 45 w 65"/>
                  <a:gd name="T1" fmla="*/ 0 h 206"/>
                  <a:gd name="T2" fmla="*/ 0 w 65"/>
                  <a:gd name="T3" fmla="*/ 10 h 206"/>
                  <a:gd name="T4" fmla="*/ 65 w 65"/>
                  <a:gd name="T5" fmla="*/ 206 h 206"/>
                  <a:gd name="T6" fmla="*/ 45 w 65"/>
                  <a:gd name="T7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206">
                    <a:moveTo>
                      <a:pt x="45" y="0"/>
                    </a:moveTo>
                    <a:lnTo>
                      <a:pt x="0" y="10"/>
                    </a:lnTo>
                    <a:lnTo>
                      <a:pt x="65" y="206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396" name="îslide"/>
              <p:cNvSpPr/>
              <p:nvPr/>
            </p:nvSpPr>
            <p:spPr bwMode="auto">
              <a:xfrm>
                <a:off x="6703643" y="4562278"/>
                <a:ext cx="101534" cy="321785"/>
              </a:xfrm>
              <a:custGeom>
                <a:avLst/>
                <a:gdLst>
                  <a:gd name="T0" fmla="*/ 45 w 65"/>
                  <a:gd name="T1" fmla="*/ 0 h 206"/>
                  <a:gd name="T2" fmla="*/ 0 w 65"/>
                  <a:gd name="T3" fmla="*/ 10 h 206"/>
                  <a:gd name="T4" fmla="*/ 65 w 65"/>
                  <a:gd name="T5" fmla="*/ 206 h 206"/>
                  <a:gd name="T6" fmla="*/ 45 w 65"/>
                  <a:gd name="T7" fmla="*/ 0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206">
                    <a:moveTo>
                      <a:pt x="45" y="0"/>
                    </a:moveTo>
                    <a:lnTo>
                      <a:pt x="0" y="10"/>
                    </a:lnTo>
                    <a:lnTo>
                      <a:pt x="65" y="206"/>
                    </a:lnTo>
                    <a:lnTo>
                      <a:pt x="4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9" name="íṧ1iḍê"/>
              <p:cNvSpPr/>
              <p:nvPr/>
            </p:nvSpPr>
            <p:spPr bwMode="auto">
              <a:xfrm>
                <a:off x="6773936" y="4495108"/>
                <a:ext cx="367086" cy="388954"/>
              </a:xfrm>
              <a:custGeom>
                <a:avLst/>
                <a:gdLst>
                  <a:gd name="T0" fmla="*/ 0 w 235"/>
                  <a:gd name="T1" fmla="*/ 43 h 249"/>
                  <a:gd name="T2" fmla="*/ 170 w 235"/>
                  <a:gd name="T3" fmla="*/ 0 h 249"/>
                  <a:gd name="T4" fmla="*/ 235 w 235"/>
                  <a:gd name="T5" fmla="*/ 181 h 249"/>
                  <a:gd name="T6" fmla="*/ 20 w 235"/>
                  <a:gd name="T7" fmla="*/ 249 h 249"/>
                  <a:gd name="T8" fmla="*/ 0 w 235"/>
                  <a:gd name="T9" fmla="*/ 43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249">
                    <a:moveTo>
                      <a:pt x="0" y="43"/>
                    </a:moveTo>
                    <a:lnTo>
                      <a:pt x="170" y="0"/>
                    </a:lnTo>
                    <a:lnTo>
                      <a:pt x="235" y="181"/>
                    </a:lnTo>
                    <a:lnTo>
                      <a:pt x="20" y="249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2" name="ïṥ1idé"/>
              <p:cNvSpPr/>
              <p:nvPr/>
            </p:nvSpPr>
            <p:spPr bwMode="auto">
              <a:xfrm>
                <a:off x="6773936" y="4495108"/>
                <a:ext cx="367086" cy="388954"/>
              </a:xfrm>
              <a:custGeom>
                <a:avLst/>
                <a:gdLst>
                  <a:gd name="T0" fmla="*/ 0 w 235"/>
                  <a:gd name="T1" fmla="*/ 43 h 249"/>
                  <a:gd name="T2" fmla="*/ 170 w 235"/>
                  <a:gd name="T3" fmla="*/ 0 h 249"/>
                  <a:gd name="T4" fmla="*/ 235 w 235"/>
                  <a:gd name="T5" fmla="*/ 181 h 249"/>
                  <a:gd name="T6" fmla="*/ 20 w 235"/>
                  <a:gd name="T7" fmla="*/ 249 h 249"/>
                  <a:gd name="T8" fmla="*/ 0 w 235"/>
                  <a:gd name="T9" fmla="*/ 43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249">
                    <a:moveTo>
                      <a:pt x="0" y="43"/>
                    </a:moveTo>
                    <a:lnTo>
                      <a:pt x="170" y="0"/>
                    </a:lnTo>
                    <a:lnTo>
                      <a:pt x="235" y="181"/>
                    </a:lnTo>
                    <a:lnTo>
                      <a:pt x="20" y="249"/>
                    </a:lnTo>
                    <a:lnTo>
                      <a:pt x="0" y="4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3" name="iśḷíde"/>
              <p:cNvSpPr/>
              <p:nvPr/>
            </p:nvSpPr>
            <p:spPr bwMode="auto">
              <a:xfrm>
                <a:off x="6819235" y="4969977"/>
                <a:ext cx="506108" cy="468619"/>
              </a:xfrm>
              <a:custGeom>
                <a:avLst/>
                <a:gdLst>
                  <a:gd name="T0" fmla="*/ 102 w 324"/>
                  <a:gd name="T1" fmla="*/ 0 h 300"/>
                  <a:gd name="T2" fmla="*/ 0 w 324"/>
                  <a:gd name="T3" fmla="*/ 24 h 300"/>
                  <a:gd name="T4" fmla="*/ 28 w 324"/>
                  <a:gd name="T5" fmla="*/ 300 h 300"/>
                  <a:gd name="T6" fmla="*/ 324 w 324"/>
                  <a:gd name="T7" fmla="*/ 151 h 300"/>
                  <a:gd name="T8" fmla="*/ 206 w 324"/>
                  <a:gd name="T9" fmla="*/ 24 h 300"/>
                  <a:gd name="T10" fmla="*/ 102 w 324"/>
                  <a:gd name="T11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4" h="300">
                    <a:moveTo>
                      <a:pt x="102" y="0"/>
                    </a:moveTo>
                    <a:lnTo>
                      <a:pt x="0" y="24"/>
                    </a:lnTo>
                    <a:lnTo>
                      <a:pt x="28" y="300"/>
                    </a:lnTo>
                    <a:lnTo>
                      <a:pt x="324" y="151"/>
                    </a:lnTo>
                    <a:lnTo>
                      <a:pt x="206" y="24"/>
                    </a:lnTo>
                    <a:lnTo>
                      <a:pt x="102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4" name="iṡḷïḍê"/>
              <p:cNvSpPr/>
              <p:nvPr/>
            </p:nvSpPr>
            <p:spPr bwMode="auto">
              <a:xfrm>
                <a:off x="6222527" y="4982472"/>
                <a:ext cx="640447" cy="456122"/>
              </a:xfrm>
              <a:custGeom>
                <a:avLst/>
                <a:gdLst>
                  <a:gd name="T0" fmla="*/ 187 w 201"/>
                  <a:gd name="T1" fmla="*/ 8 h 143"/>
                  <a:gd name="T2" fmla="*/ 132 w 201"/>
                  <a:gd name="T3" fmla="*/ 0 h 143"/>
                  <a:gd name="T4" fmla="*/ 40 w 201"/>
                  <a:gd name="T5" fmla="*/ 0 h 143"/>
                  <a:gd name="T6" fmla="*/ 0 w 201"/>
                  <a:gd name="T7" fmla="*/ 51 h 143"/>
                  <a:gd name="T8" fmla="*/ 201 w 201"/>
                  <a:gd name="T9" fmla="*/ 143 h 143"/>
                  <a:gd name="T10" fmla="*/ 187 w 201"/>
                  <a:gd name="T11" fmla="*/ 8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1" h="143">
                    <a:moveTo>
                      <a:pt x="187" y="8"/>
                    </a:moveTo>
                    <a:cubicBezTo>
                      <a:pt x="132" y="0"/>
                      <a:pt x="132" y="0"/>
                      <a:pt x="132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0" y="51"/>
                      <a:pt x="0" y="51"/>
                      <a:pt x="0" y="51"/>
                    </a:cubicBezTo>
                    <a:cubicBezTo>
                      <a:pt x="0" y="51"/>
                      <a:pt x="69" y="133"/>
                      <a:pt x="201" y="143"/>
                    </a:cubicBezTo>
                    <a:lnTo>
                      <a:pt x="187" y="8"/>
                    </a:ln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5" name="íṧ1ïďê"/>
              <p:cNvSpPr/>
              <p:nvPr/>
            </p:nvSpPr>
            <p:spPr bwMode="auto">
              <a:xfrm>
                <a:off x="7039486" y="3682836"/>
                <a:ext cx="1138744" cy="521729"/>
              </a:xfrm>
              <a:custGeom>
                <a:avLst/>
                <a:gdLst>
                  <a:gd name="T0" fmla="*/ 641 w 729"/>
                  <a:gd name="T1" fmla="*/ 0 h 334"/>
                  <a:gd name="T2" fmla="*/ 228 w 729"/>
                  <a:gd name="T3" fmla="*/ 51 h 334"/>
                  <a:gd name="T4" fmla="*/ 65 w 729"/>
                  <a:gd name="T5" fmla="*/ 145 h 334"/>
                  <a:gd name="T6" fmla="*/ 0 w 729"/>
                  <a:gd name="T7" fmla="*/ 334 h 334"/>
                  <a:gd name="T8" fmla="*/ 729 w 729"/>
                  <a:gd name="T9" fmla="*/ 198 h 334"/>
                  <a:gd name="T10" fmla="*/ 641 w 729"/>
                  <a:gd name="T11" fmla="*/ 0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29" h="334">
                    <a:moveTo>
                      <a:pt x="641" y="0"/>
                    </a:moveTo>
                    <a:lnTo>
                      <a:pt x="228" y="51"/>
                    </a:lnTo>
                    <a:lnTo>
                      <a:pt x="65" y="145"/>
                    </a:lnTo>
                    <a:lnTo>
                      <a:pt x="0" y="334"/>
                    </a:lnTo>
                    <a:lnTo>
                      <a:pt x="729" y="198"/>
                    </a:lnTo>
                    <a:lnTo>
                      <a:pt x="641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6" name="íslidè"/>
              <p:cNvSpPr/>
              <p:nvPr/>
            </p:nvSpPr>
            <p:spPr bwMode="auto">
              <a:xfrm>
                <a:off x="7523726" y="4121775"/>
                <a:ext cx="884128" cy="440502"/>
              </a:xfrm>
              <a:custGeom>
                <a:avLst/>
                <a:gdLst>
                  <a:gd name="T0" fmla="*/ 445 w 566"/>
                  <a:gd name="T1" fmla="*/ 0 h 282"/>
                  <a:gd name="T2" fmla="*/ 217 w 566"/>
                  <a:gd name="T3" fmla="*/ 0 h 282"/>
                  <a:gd name="T4" fmla="*/ 0 w 566"/>
                  <a:gd name="T5" fmla="*/ 108 h 282"/>
                  <a:gd name="T6" fmla="*/ 255 w 566"/>
                  <a:gd name="T7" fmla="*/ 282 h 282"/>
                  <a:gd name="T8" fmla="*/ 566 w 566"/>
                  <a:gd name="T9" fmla="*/ 259 h 282"/>
                  <a:gd name="T10" fmla="*/ 445 w 566"/>
                  <a:gd name="T11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6" h="282">
                    <a:moveTo>
                      <a:pt x="445" y="0"/>
                    </a:moveTo>
                    <a:lnTo>
                      <a:pt x="217" y="0"/>
                    </a:lnTo>
                    <a:lnTo>
                      <a:pt x="0" y="108"/>
                    </a:lnTo>
                    <a:lnTo>
                      <a:pt x="255" y="282"/>
                    </a:lnTo>
                    <a:lnTo>
                      <a:pt x="566" y="259"/>
                    </a:lnTo>
                    <a:lnTo>
                      <a:pt x="445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7" name="íśľíḓè"/>
              <p:cNvSpPr/>
              <p:nvPr/>
            </p:nvSpPr>
            <p:spPr bwMode="auto">
              <a:xfrm>
                <a:off x="7073852" y="4221747"/>
                <a:ext cx="449875" cy="570153"/>
              </a:xfrm>
              <a:custGeom>
                <a:avLst/>
                <a:gdLst>
                  <a:gd name="T0" fmla="*/ 0 w 141"/>
                  <a:gd name="T1" fmla="*/ 22 h 179"/>
                  <a:gd name="T2" fmla="*/ 106 w 141"/>
                  <a:gd name="T3" fmla="*/ 0 h 179"/>
                  <a:gd name="T4" fmla="*/ 106 w 141"/>
                  <a:gd name="T5" fmla="*/ 64 h 179"/>
                  <a:gd name="T6" fmla="*/ 141 w 141"/>
                  <a:gd name="T7" fmla="*/ 107 h 179"/>
                  <a:gd name="T8" fmla="*/ 0 w 141"/>
                  <a:gd name="T9" fmla="*/ 22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1" h="179">
                    <a:moveTo>
                      <a:pt x="0" y="22"/>
                    </a:moveTo>
                    <a:cubicBezTo>
                      <a:pt x="106" y="0"/>
                      <a:pt x="106" y="0"/>
                      <a:pt x="106" y="0"/>
                    </a:cubicBezTo>
                    <a:cubicBezTo>
                      <a:pt x="106" y="64"/>
                      <a:pt x="106" y="64"/>
                      <a:pt x="106" y="64"/>
                    </a:cubicBezTo>
                    <a:cubicBezTo>
                      <a:pt x="141" y="107"/>
                      <a:pt x="141" y="107"/>
                      <a:pt x="141" y="107"/>
                    </a:cubicBezTo>
                    <a:cubicBezTo>
                      <a:pt x="141" y="107"/>
                      <a:pt x="11" y="179"/>
                      <a:pt x="0" y="22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8" name="îşḷiḍe"/>
              <p:cNvSpPr/>
              <p:nvPr/>
            </p:nvSpPr>
            <p:spPr bwMode="auto">
              <a:xfrm>
                <a:off x="7523726" y="4798149"/>
                <a:ext cx="548285" cy="496737"/>
              </a:xfrm>
              <a:custGeom>
                <a:avLst/>
                <a:gdLst>
                  <a:gd name="T0" fmla="*/ 94 w 351"/>
                  <a:gd name="T1" fmla="*/ 0 h 318"/>
                  <a:gd name="T2" fmla="*/ 39 w 351"/>
                  <a:gd name="T3" fmla="*/ 159 h 318"/>
                  <a:gd name="T4" fmla="*/ 0 w 351"/>
                  <a:gd name="T5" fmla="*/ 318 h 318"/>
                  <a:gd name="T6" fmla="*/ 311 w 351"/>
                  <a:gd name="T7" fmla="*/ 246 h 318"/>
                  <a:gd name="T8" fmla="*/ 351 w 351"/>
                  <a:gd name="T9" fmla="*/ 22 h 318"/>
                  <a:gd name="T10" fmla="*/ 94 w 351"/>
                  <a:gd name="T11" fmla="*/ 0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1" h="318">
                    <a:moveTo>
                      <a:pt x="94" y="0"/>
                    </a:moveTo>
                    <a:lnTo>
                      <a:pt x="39" y="159"/>
                    </a:lnTo>
                    <a:lnTo>
                      <a:pt x="0" y="318"/>
                    </a:lnTo>
                    <a:lnTo>
                      <a:pt x="311" y="246"/>
                    </a:lnTo>
                    <a:lnTo>
                      <a:pt x="351" y="22"/>
                    </a:lnTo>
                    <a:lnTo>
                      <a:pt x="94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19" name="îS1iďé"/>
              <p:cNvSpPr/>
              <p:nvPr/>
            </p:nvSpPr>
            <p:spPr bwMode="auto">
              <a:xfrm>
                <a:off x="8111062" y="4663812"/>
                <a:ext cx="551409" cy="548285"/>
              </a:xfrm>
              <a:custGeom>
                <a:avLst/>
                <a:gdLst>
                  <a:gd name="T0" fmla="*/ 112 w 173"/>
                  <a:gd name="T1" fmla="*/ 0 h 172"/>
                  <a:gd name="T2" fmla="*/ 173 w 173"/>
                  <a:gd name="T3" fmla="*/ 136 h 172"/>
                  <a:gd name="T4" fmla="*/ 16 w 173"/>
                  <a:gd name="T5" fmla="*/ 172 h 172"/>
                  <a:gd name="T6" fmla="*/ 0 w 173"/>
                  <a:gd name="T7" fmla="*/ 85 h 172"/>
                  <a:gd name="T8" fmla="*/ 112 w 173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3" h="172">
                    <a:moveTo>
                      <a:pt x="112" y="0"/>
                    </a:moveTo>
                    <a:cubicBezTo>
                      <a:pt x="173" y="136"/>
                      <a:pt x="173" y="136"/>
                      <a:pt x="173" y="136"/>
                    </a:cubicBezTo>
                    <a:cubicBezTo>
                      <a:pt x="16" y="172"/>
                      <a:pt x="16" y="172"/>
                      <a:pt x="16" y="172"/>
                    </a:cubicBezTo>
                    <a:cubicBezTo>
                      <a:pt x="0" y="85"/>
                      <a:pt x="0" y="85"/>
                      <a:pt x="0" y="85"/>
                    </a:cubicBezTo>
                    <a:cubicBezTo>
                      <a:pt x="0" y="85"/>
                      <a:pt x="42" y="5"/>
                      <a:pt x="112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0" name="íṥľiḑé"/>
              <p:cNvSpPr/>
              <p:nvPr/>
            </p:nvSpPr>
            <p:spPr bwMode="auto">
              <a:xfrm>
                <a:off x="6805177" y="4526350"/>
                <a:ext cx="1643291" cy="481116"/>
              </a:xfrm>
              <a:custGeom>
                <a:avLst/>
                <a:gdLst>
                  <a:gd name="T0" fmla="*/ 515 w 515"/>
                  <a:gd name="T1" fmla="*/ 31 h 151"/>
                  <a:gd name="T2" fmla="*/ 294 w 515"/>
                  <a:gd name="T3" fmla="*/ 62 h 151"/>
                  <a:gd name="T4" fmla="*/ 237 w 515"/>
                  <a:gd name="T5" fmla="*/ 49 h 151"/>
                  <a:gd name="T6" fmla="*/ 59 w 515"/>
                  <a:gd name="T7" fmla="*/ 120 h 151"/>
                  <a:gd name="T8" fmla="*/ 4 w 515"/>
                  <a:gd name="T9" fmla="*/ 151 h 151"/>
                  <a:gd name="T10" fmla="*/ 0 w 515"/>
                  <a:gd name="T11" fmla="*/ 112 h 151"/>
                  <a:gd name="T12" fmla="*/ 42 w 515"/>
                  <a:gd name="T13" fmla="*/ 95 h 151"/>
                  <a:gd name="T14" fmla="*/ 105 w 515"/>
                  <a:gd name="T15" fmla="*/ 51 h 151"/>
                  <a:gd name="T16" fmla="*/ 231 w 515"/>
                  <a:gd name="T17" fmla="*/ 17 h 151"/>
                  <a:gd name="T18" fmla="*/ 305 w 515"/>
                  <a:gd name="T19" fmla="*/ 27 h 151"/>
                  <a:gd name="T20" fmla="*/ 502 w 515"/>
                  <a:gd name="T21" fmla="*/ 0 h 151"/>
                  <a:gd name="T22" fmla="*/ 515 w 515"/>
                  <a:gd name="T23" fmla="*/ 31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15" h="151">
                    <a:moveTo>
                      <a:pt x="515" y="31"/>
                    </a:moveTo>
                    <a:cubicBezTo>
                      <a:pt x="413" y="76"/>
                      <a:pt x="342" y="73"/>
                      <a:pt x="294" y="62"/>
                    </a:cubicBezTo>
                    <a:cubicBezTo>
                      <a:pt x="273" y="56"/>
                      <a:pt x="260" y="51"/>
                      <a:pt x="237" y="49"/>
                    </a:cubicBezTo>
                    <a:cubicBezTo>
                      <a:pt x="164" y="42"/>
                      <a:pt x="102" y="83"/>
                      <a:pt x="59" y="120"/>
                    </a:cubicBezTo>
                    <a:cubicBezTo>
                      <a:pt x="41" y="130"/>
                      <a:pt x="22" y="141"/>
                      <a:pt x="4" y="151"/>
                    </a:cubicBezTo>
                    <a:cubicBezTo>
                      <a:pt x="0" y="112"/>
                      <a:pt x="0" y="112"/>
                      <a:pt x="0" y="112"/>
                    </a:cubicBezTo>
                    <a:cubicBezTo>
                      <a:pt x="10" y="109"/>
                      <a:pt x="25" y="104"/>
                      <a:pt x="42" y="95"/>
                    </a:cubicBezTo>
                    <a:cubicBezTo>
                      <a:pt x="74" y="78"/>
                      <a:pt x="83" y="65"/>
                      <a:pt x="105" y="51"/>
                    </a:cubicBezTo>
                    <a:cubicBezTo>
                      <a:pt x="153" y="18"/>
                      <a:pt x="208" y="18"/>
                      <a:pt x="231" y="17"/>
                    </a:cubicBezTo>
                    <a:cubicBezTo>
                      <a:pt x="264" y="17"/>
                      <a:pt x="283" y="23"/>
                      <a:pt x="305" y="27"/>
                    </a:cubicBezTo>
                    <a:cubicBezTo>
                      <a:pt x="348" y="36"/>
                      <a:pt x="413" y="36"/>
                      <a:pt x="502" y="0"/>
                    </a:cubicBezTo>
                    <a:cubicBezTo>
                      <a:pt x="506" y="11"/>
                      <a:pt x="511" y="21"/>
                      <a:pt x="515" y="31"/>
                    </a:cubicBezTo>
                  </a:path>
                </a:pathLst>
              </a:custGeom>
              <a:solidFill>
                <a:srgbClr val="8EDC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1" name="ïşḷiďê"/>
              <p:cNvSpPr/>
              <p:nvPr/>
            </p:nvSpPr>
            <p:spPr bwMode="auto">
              <a:xfrm>
                <a:off x="5102527" y="4752848"/>
                <a:ext cx="1716708" cy="263989"/>
              </a:xfrm>
              <a:custGeom>
                <a:avLst/>
                <a:gdLst>
                  <a:gd name="T0" fmla="*/ 534 w 538"/>
                  <a:gd name="T1" fmla="*/ 41 h 83"/>
                  <a:gd name="T2" fmla="*/ 538 w 538"/>
                  <a:gd name="T3" fmla="*/ 80 h 83"/>
                  <a:gd name="T4" fmla="*/ 391 w 538"/>
                  <a:gd name="T5" fmla="*/ 72 h 83"/>
                  <a:gd name="T6" fmla="*/ 195 w 538"/>
                  <a:gd name="T7" fmla="*/ 57 h 83"/>
                  <a:gd name="T8" fmla="*/ 0 w 538"/>
                  <a:gd name="T9" fmla="*/ 47 h 83"/>
                  <a:gd name="T10" fmla="*/ 0 w 538"/>
                  <a:gd name="T11" fmla="*/ 0 h 83"/>
                  <a:gd name="T12" fmla="*/ 208 w 538"/>
                  <a:gd name="T13" fmla="*/ 25 h 83"/>
                  <a:gd name="T14" fmla="*/ 534 w 538"/>
                  <a:gd name="T15" fmla="*/ 41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8" h="83">
                    <a:moveTo>
                      <a:pt x="534" y="41"/>
                    </a:moveTo>
                    <a:cubicBezTo>
                      <a:pt x="538" y="80"/>
                      <a:pt x="538" y="80"/>
                      <a:pt x="538" y="80"/>
                    </a:cubicBezTo>
                    <a:cubicBezTo>
                      <a:pt x="538" y="80"/>
                      <a:pt x="483" y="83"/>
                      <a:pt x="391" y="72"/>
                    </a:cubicBezTo>
                    <a:cubicBezTo>
                      <a:pt x="299" y="61"/>
                      <a:pt x="233" y="75"/>
                      <a:pt x="195" y="57"/>
                    </a:cubicBezTo>
                    <a:cubicBezTo>
                      <a:pt x="156" y="40"/>
                      <a:pt x="0" y="47"/>
                      <a:pt x="0" y="47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62" y="1"/>
                      <a:pt x="208" y="25"/>
                    </a:cubicBezTo>
                    <a:cubicBezTo>
                      <a:pt x="253" y="49"/>
                      <a:pt x="467" y="19"/>
                      <a:pt x="534" y="41"/>
                    </a:cubicBezTo>
                    <a:close/>
                  </a:path>
                </a:pathLst>
              </a:custGeom>
              <a:solidFill>
                <a:srgbClr val="68C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2" name="iş1íďê"/>
              <p:cNvSpPr/>
              <p:nvPr/>
            </p:nvSpPr>
            <p:spPr bwMode="auto">
              <a:xfrm>
                <a:off x="3738845" y="4424815"/>
                <a:ext cx="1363682" cy="592023"/>
              </a:xfrm>
              <a:custGeom>
                <a:avLst/>
                <a:gdLst>
                  <a:gd name="T0" fmla="*/ 427 w 427"/>
                  <a:gd name="T1" fmla="*/ 103 h 186"/>
                  <a:gd name="T2" fmla="*/ 267 w 427"/>
                  <a:gd name="T3" fmla="*/ 118 h 186"/>
                  <a:gd name="T4" fmla="*/ 246 w 427"/>
                  <a:gd name="T5" fmla="*/ 24 h 186"/>
                  <a:gd name="T6" fmla="*/ 11 w 427"/>
                  <a:gd name="T7" fmla="*/ 48 h 186"/>
                  <a:gd name="T8" fmla="*/ 0 w 427"/>
                  <a:gd name="T9" fmla="*/ 84 h 186"/>
                  <a:gd name="T10" fmla="*/ 196 w 427"/>
                  <a:gd name="T11" fmla="*/ 55 h 186"/>
                  <a:gd name="T12" fmla="*/ 194 w 427"/>
                  <a:gd name="T13" fmla="*/ 160 h 186"/>
                  <a:gd name="T14" fmla="*/ 427 w 427"/>
                  <a:gd name="T15" fmla="*/ 150 h 186"/>
                  <a:gd name="T16" fmla="*/ 427 w 427"/>
                  <a:gd name="T17" fmla="*/ 103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7" h="186">
                    <a:moveTo>
                      <a:pt x="427" y="103"/>
                    </a:moveTo>
                    <a:cubicBezTo>
                      <a:pt x="427" y="103"/>
                      <a:pt x="335" y="106"/>
                      <a:pt x="267" y="118"/>
                    </a:cubicBezTo>
                    <a:cubicBezTo>
                      <a:pt x="199" y="130"/>
                      <a:pt x="272" y="49"/>
                      <a:pt x="246" y="24"/>
                    </a:cubicBezTo>
                    <a:cubicBezTo>
                      <a:pt x="220" y="0"/>
                      <a:pt x="11" y="48"/>
                      <a:pt x="11" y="48"/>
                    </a:cubicBezTo>
                    <a:cubicBezTo>
                      <a:pt x="0" y="84"/>
                      <a:pt x="0" y="84"/>
                      <a:pt x="0" y="84"/>
                    </a:cubicBezTo>
                    <a:cubicBezTo>
                      <a:pt x="0" y="84"/>
                      <a:pt x="178" y="38"/>
                      <a:pt x="196" y="55"/>
                    </a:cubicBezTo>
                    <a:cubicBezTo>
                      <a:pt x="215" y="72"/>
                      <a:pt x="158" y="135"/>
                      <a:pt x="194" y="160"/>
                    </a:cubicBezTo>
                    <a:cubicBezTo>
                      <a:pt x="230" y="186"/>
                      <a:pt x="427" y="150"/>
                      <a:pt x="427" y="150"/>
                    </a:cubicBezTo>
                    <a:lnTo>
                      <a:pt x="427" y="103"/>
                    </a:lnTo>
                    <a:close/>
                  </a:path>
                </a:pathLst>
              </a:custGeom>
              <a:solidFill>
                <a:srgbClr val="8EDC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23" name="îšḷîḋè"/>
              <p:cNvSpPr/>
              <p:nvPr/>
            </p:nvSpPr>
            <p:spPr bwMode="auto">
              <a:xfrm>
                <a:off x="6046014" y="3765624"/>
                <a:ext cx="306165" cy="1168424"/>
              </a:xfrm>
              <a:custGeom>
                <a:avLst/>
                <a:gdLst>
                  <a:gd name="T0" fmla="*/ 96 w 96"/>
                  <a:gd name="T1" fmla="*/ 354 h 367"/>
                  <a:gd name="T2" fmla="*/ 31 w 96"/>
                  <a:gd name="T3" fmla="*/ 229 h 367"/>
                  <a:gd name="T4" fmla="*/ 55 w 96"/>
                  <a:gd name="T5" fmla="*/ 112 h 367"/>
                  <a:gd name="T6" fmla="*/ 15 w 96"/>
                  <a:gd name="T7" fmla="*/ 2 h 367"/>
                  <a:gd name="T8" fmla="*/ 0 w 96"/>
                  <a:gd name="T9" fmla="*/ 0 h 367"/>
                  <a:gd name="T10" fmla="*/ 39 w 96"/>
                  <a:gd name="T11" fmla="*/ 112 h 367"/>
                  <a:gd name="T12" fmla="*/ 15 w 96"/>
                  <a:gd name="T13" fmla="*/ 250 h 367"/>
                  <a:gd name="T14" fmla="*/ 77 w 96"/>
                  <a:gd name="T15" fmla="*/ 361 h 367"/>
                  <a:gd name="T16" fmla="*/ 96 w 96"/>
                  <a:gd name="T17" fmla="*/ 354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" h="367">
                    <a:moveTo>
                      <a:pt x="96" y="354"/>
                    </a:moveTo>
                    <a:cubicBezTo>
                      <a:pt x="96" y="354"/>
                      <a:pt x="39" y="311"/>
                      <a:pt x="31" y="229"/>
                    </a:cubicBezTo>
                    <a:cubicBezTo>
                      <a:pt x="23" y="146"/>
                      <a:pt x="57" y="165"/>
                      <a:pt x="55" y="112"/>
                    </a:cubicBezTo>
                    <a:cubicBezTo>
                      <a:pt x="53" y="60"/>
                      <a:pt x="15" y="2"/>
                      <a:pt x="15" y="2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48" y="79"/>
                      <a:pt x="39" y="112"/>
                    </a:cubicBezTo>
                    <a:cubicBezTo>
                      <a:pt x="29" y="146"/>
                      <a:pt x="0" y="218"/>
                      <a:pt x="15" y="250"/>
                    </a:cubicBezTo>
                    <a:cubicBezTo>
                      <a:pt x="31" y="282"/>
                      <a:pt x="65" y="354"/>
                      <a:pt x="77" y="361"/>
                    </a:cubicBezTo>
                    <a:cubicBezTo>
                      <a:pt x="89" y="367"/>
                      <a:pt x="96" y="354"/>
                      <a:pt x="96" y="354"/>
                    </a:cubicBezTo>
                  </a:path>
                </a:pathLst>
              </a:custGeom>
              <a:solidFill>
                <a:srgbClr val="68C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4" name="ïṣľiḓê"/>
              <p:cNvSpPr/>
              <p:nvPr/>
            </p:nvSpPr>
            <p:spPr bwMode="auto">
              <a:xfrm>
                <a:off x="6752067" y="4357648"/>
                <a:ext cx="140586" cy="67169"/>
              </a:xfrm>
              <a:custGeom>
                <a:avLst/>
                <a:gdLst>
                  <a:gd name="T0" fmla="*/ 88 w 90"/>
                  <a:gd name="T1" fmla="*/ 0 h 43"/>
                  <a:gd name="T2" fmla="*/ 0 w 90"/>
                  <a:gd name="T3" fmla="*/ 0 h 43"/>
                  <a:gd name="T4" fmla="*/ 4 w 90"/>
                  <a:gd name="T5" fmla="*/ 43 h 43"/>
                  <a:gd name="T6" fmla="*/ 77 w 90"/>
                  <a:gd name="T7" fmla="*/ 43 h 43"/>
                  <a:gd name="T8" fmla="*/ 90 w 90"/>
                  <a:gd name="T9" fmla="*/ 0 h 43"/>
                  <a:gd name="T10" fmla="*/ 88 w 90"/>
                  <a:gd name="T1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0" h="43">
                    <a:moveTo>
                      <a:pt x="88" y="0"/>
                    </a:moveTo>
                    <a:lnTo>
                      <a:pt x="0" y="0"/>
                    </a:lnTo>
                    <a:lnTo>
                      <a:pt x="4" y="43"/>
                    </a:lnTo>
                    <a:lnTo>
                      <a:pt x="77" y="43"/>
                    </a:lnTo>
                    <a:lnTo>
                      <a:pt x="90" y="0"/>
                    </a:lnTo>
                    <a:lnTo>
                      <a:pt x="88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7" name="íśḷíde"/>
              <p:cNvSpPr/>
              <p:nvPr/>
            </p:nvSpPr>
            <p:spPr bwMode="auto">
              <a:xfrm>
                <a:off x="6703643" y="4562278"/>
                <a:ext cx="79666" cy="101534"/>
              </a:xfrm>
              <a:custGeom>
                <a:avLst/>
                <a:gdLst>
                  <a:gd name="T0" fmla="*/ 45 w 51"/>
                  <a:gd name="T1" fmla="*/ 0 h 65"/>
                  <a:gd name="T2" fmla="*/ 45 w 51"/>
                  <a:gd name="T3" fmla="*/ 0 h 65"/>
                  <a:gd name="T4" fmla="*/ 0 w 51"/>
                  <a:gd name="T5" fmla="*/ 10 h 65"/>
                  <a:gd name="T6" fmla="*/ 18 w 51"/>
                  <a:gd name="T7" fmla="*/ 65 h 65"/>
                  <a:gd name="T8" fmla="*/ 51 w 51"/>
                  <a:gd name="T9" fmla="*/ 65 h 65"/>
                  <a:gd name="T10" fmla="*/ 45 w 51"/>
                  <a:gd name="T1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1" h="65">
                    <a:moveTo>
                      <a:pt x="45" y="0"/>
                    </a:moveTo>
                    <a:lnTo>
                      <a:pt x="45" y="0"/>
                    </a:lnTo>
                    <a:lnTo>
                      <a:pt x="0" y="10"/>
                    </a:lnTo>
                    <a:lnTo>
                      <a:pt x="18" y="65"/>
                    </a:lnTo>
                    <a:lnTo>
                      <a:pt x="51" y="65"/>
                    </a:lnTo>
                    <a:lnTo>
                      <a:pt x="4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39" name="íṡḷïďé"/>
              <p:cNvSpPr/>
              <p:nvPr/>
            </p:nvSpPr>
            <p:spPr bwMode="auto">
              <a:xfrm>
                <a:off x="6773936" y="4495108"/>
                <a:ext cx="324909" cy="168702"/>
              </a:xfrm>
              <a:custGeom>
                <a:avLst/>
                <a:gdLst>
                  <a:gd name="T0" fmla="*/ 170 w 208"/>
                  <a:gd name="T1" fmla="*/ 0 h 108"/>
                  <a:gd name="T2" fmla="*/ 0 w 208"/>
                  <a:gd name="T3" fmla="*/ 43 h 108"/>
                  <a:gd name="T4" fmla="*/ 6 w 208"/>
                  <a:gd name="T5" fmla="*/ 108 h 108"/>
                  <a:gd name="T6" fmla="*/ 208 w 208"/>
                  <a:gd name="T7" fmla="*/ 108 h 108"/>
                  <a:gd name="T8" fmla="*/ 170 w 208"/>
                  <a:gd name="T9" fmla="*/ 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8" h="108">
                    <a:moveTo>
                      <a:pt x="170" y="0"/>
                    </a:moveTo>
                    <a:lnTo>
                      <a:pt x="0" y="43"/>
                    </a:lnTo>
                    <a:lnTo>
                      <a:pt x="6" y="108"/>
                    </a:lnTo>
                    <a:lnTo>
                      <a:pt x="208" y="108"/>
                    </a:lnTo>
                    <a:lnTo>
                      <a:pt x="17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6" name="îşḻíďe"/>
              <p:cNvSpPr/>
              <p:nvPr/>
            </p:nvSpPr>
            <p:spPr bwMode="auto">
              <a:xfrm>
                <a:off x="5978845" y="4470116"/>
                <a:ext cx="82790" cy="15621"/>
              </a:xfrm>
              <a:custGeom>
                <a:avLst/>
                <a:gdLst>
                  <a:gd name="T0" fmla="*/ 0 w 26"/>
                  <a:gd name="T1" fmla="*/ 0 h 5"/>
                  <a:gd name="T2" fmla="*/ 26 w 26"/>
                  <a:gd name="T3" fmla="*/ 5 h 5"/>
                  <a:gd name="T4" fmla="*/ 26 w 26"/>
                  <a:gd name="T5" fmla="*/ 2 h 5"/>
                  <a:gd name="T6" fmla="*/ 0 w 26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5">
                    <a:moveTo>
                      <a:pt x="0" y="0"/>
                    </a:moveTo>
                    <a:cubicBezTo>
                      <a:pt x="9" y="2"/>
                      <a:pt x="18" y="4"/>
                      <a:pt x="26" y="5"/>
                    </a:cubicBezTo>
                    <a:cubicBezTo>
                      <a:pt x="26" y="4"/>
                      <a:pt x="26" y="3"/>
                      <a:pt x="26" y="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D9B0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49" name="iS1îḍê"/>
              <p:cNvSpPr/>
              <p:nvPr/>
            </p:nvSpPr>
            <p:spPr bwMode="auto">
              <a:xfrm>
                <a:off x="6174103" y="4629447"/>
                <a:ext cx="18745" cy="34365"/>
              </a:xfrm>
              <a:custGeom>
                <a:avLst/>
                <a:gdLst>
                  <a:gd name="T0" fmla="*/ 0 w 6"/>
                  <a:gd name="T1" fmla="*/ 0 h 11"/>
                  <a:gd name="T2" fmla="*/ 4 w 6"/>
                  <a:gd name="T3" fmla="*/ 11 h 11"/>
                  <a:gd name="T4" fmla="*/ 6 w 6"/>
                  <a:gd name="T5" fmla="*/ 11 h 11"/>
                  <a:gd name="T6" fmla="*/ 2 w 6"/>
                  <a:gd name="T7" fmla="*/ 1 h 11"/>
                  <a:gd name="T8" fmla="*/ 0 w 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11">
                    <a:moveTo>
                      <a:pt x="0" y="0"/>
                    </a:moveTo>
                    <a:cubicBezTo>
                      <a:pt x="1" y="4"/>
                      <a:pt x="2" y="8"/>
                      <a:pt x="4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</a:path>
                </a:pathLst>
              </a:custGeom>
              <a:solidFill>
                <a:srgbClr val="D9C3A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0" name="îṧ1îḍê"/>
              <p:cNvSpPr/>
              <p:nvPr/>
            </p:nvSpPr>
            <p:spPr bwMode="auto">
              <a:xfrm>
                <a:off x="6180351" y="4632571"/>
                <a:ext cx="124965" cy="31241"/>
              </a:xfrm>
              <a:custGeom>
                <a:avLst/>
                <a:gdLst>
                  <a:gd name="T0" fmla="*/ 0 w 39"/>
                  <a:gd name="T1" fmla="*/ 0 h 10"/>
                  <a:gd name="T2" fmla="*/ 4 w 39"/>
                  <a:gd name="T3" fmla="*/ 10 h 10"/>
                  <a:gd name="T4" fmla="*/ 39 w 39"/>
                  <a:gd name="T5" fmla="*/ 10 h 10"/>
                  <a:gd name="T6" fmla="*/ 0 w 39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" h="10">
                    <a:moveTo>
                      <a:pt x="0" y="0"/>
                    </a:moveTo>
                    <a:cubicBezTo>
                      <a:pt x="4" y="10"/>
                      <a:pt x="4" y="10"/>
                      <a:pt x="4" y="10"/>
                    </a:cubicBezTo>
                    <a:cubicBezTo>
                      <a:pt x="39" y="10"/>
                      <a:pt x="39" y="10"/>
                      <a:pt x="39" y="10"/>
                    </a:cubicBezTo>
                    <a:cubicBezTo>
                      <a:pt x="25" y="5"/>
                      <a:pt x="12" y="2"/>
                      <a:pt x="0" y="0"/>
                    </a:cubicBezTo>
                  </a:path>
                </a:pathLst>
              </a:custGeom>
              <a:solidFill>
                <a:srgbClr val="D9B08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51" name="isľîdé"/>
              <p:cNvSpPr/>
              <p:nvPr/>
            </p:nvSpPr>
            <p:spPr bwMode="auto">
              <a:xfrm>
                <a:off x="6081941" y="4357648"/>
                <a:ext cx="104658" cy="306164"/>
              </a:xfrm>
              <a:custGeom>
                <a:avLst/>
                <a:gdLst>
                  <a:gd name="T0" fmla="*/ 13 w 33"/>
                  <a:gd name="T1" fmla="*/ 83 h 96"/>
                  <a:gd name="T2" fmla="*/ 20 w 33"/>
                  <a:gd name="T3" fmla="*/ 96 h 96"/>
                  <a:gd name="T4" fmla="*/ 33 w 33"/>
                  <a:gd name="T5" fmla="*/ 96 h 96"/>
                  <a:gd name="T6" fmla="*/ 29 w 33"/>
                  <a:gd name="T7" fmla="*/ 85 h 96"/>
                  <a:gd name="T8" fmla="*/ 16 w 33"/>
                  <a:gd name="T9" fmla="*/ 83 h 96"/>
                  <a:gd name="T10" fmla="*/ 13 w 33"/>
                  <a:gd name="T11" fmla="*/ 83 h 96"/>
                  <a:gd name="T12" fmla="*/ 20 w 33"/>
                  <a:gd name="T13" fmla="*/ 0 h 96"/>
                  <a:gd name="T14" fmla="*/ 6 w 33"/>
                  <a:gd name="T15" fmla="*/ 0 h 96"/>
                  <a:gd name="T16" fmla="*/ 0 w 33"/>
                  <a:gd name="T17" fmla="*/ 41 h 96"/>
                  <a:gd name="T18" fmla="*/ 17 w 33"/>
                  <a:gd name="T19" fmla="*/ 43 h 96"/>
                  <a:gd name="T20" fmla="*/ 20 w 33"/>
                  <a:gd name="T21" fmla="*/ 43 h 96"/>
                  <a:gd name="T22" fmla="*/ 20 w 33"/>
                  <a:gd name="T23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3" h="96">
                    <a:moveTo>
                      <a:pt x="13" y="83"/>
                    </a:moveTo>
                    <a:cubicBezTo>
                      <a:pt x="15" y="87"/>
                      <a:pt x="18" y="92"/>
                      <a:pt x="20" y="96"/>
                    </a:cubicBezTo>
                    <a:cubicBezTo>
                      <a:pt x="33" y="96"/>
                      <a:pt x="33" y="96"/>
                      <a:pt x="33" y="96"/>
                    </a:cubicBezTo>
                    <a:cubicBezTo>
                      <a:pt x="31" y="93"/>
                      <a:pt x="30" y="89"/>
                      <a:pt x="29" y="85"/>
                    </a:cubicBezTo>
                    <a:cubicBezTo>
                      <a:pt x="24" y="85"/>
                      <a:pt x="20" y="84"/>
                      <a:pt x="16" y="83"/>
                    </a:cubicBezTo>
                    <a:cubicBezTo>
                      <a:pt x="15" y="83"/>
                      <a:pt x="14" y="83"/>
                      <a:pt x="13" y="83"/>
                    </a:cubicBezTo>
                    <a:moveTo>
                      <a:pt x="20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2" y="14"/>
                      <a:pt x="0" y="29"/>
                      <a:pt x="0" y="41"/>
                    </a:cubicBezTo>
                    <a:cubicBezTo>
                      <a:pt x="6" y="42"/>
                      <a:pt x="12" y="43"/>
                      <a:pt x="17" y="43"/>
                    </a:cubicBezTo>
                    <a:cubicBezTo>
                      <a:pt x="18" y="43"/>
                      <a:pt x="19" y="43"/>
                      <a:pt x="20" y="43"/>
                    </a:cubicBezTo>
                    <a:cubicBezTo>
                      <a:pt x="18" y="24"/>
                      <a:pt x="18" y="10"/>
                      <a:pt x="20" y="0"/>
                    </a:cubicBezTo>
                  </a:path>
                </a:pathLst>
              </a:custGeom>
              <a:solidFill>
                <a:srgbClr val="6FBBC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</p:grpSp>
        <p:grpSp>
          <p:nvGrpSpPr>
            <p:cNvPr id="8" name="组合 7"/>
            <p:cNvGrpSpPr/>
            <p:nvPr/>
          </p:nvGrpSpPr>
          <p:grpSpPr>
            <a:xfrm>
              <a:off x="1914227" y="2950842"/>
              <a:ext cx="8247931" cy="2248044"/>
              <a:chOff x="1914227" y="2950842"/>
              <a:chExt cx="8247931" cy="2248044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2599085" y="4358475"/>
                <a:ext cx="549572" cy="748686"/>
                <a:chOff x="5567242" y="1317871"/>
                <a:chExt cx="1133277" cy="1543876"/>
              </a:xfrm>
            </p:grpSpPr>
            <p:sp>
              <p:nvSpPr>
                <p:cNvPr id="330" name="íŝḷîḓê"/>
                <p:cNvSpPr/>
                <p:nvPr/>
              </p:nvSpPr>
              <p:spPr bwMode="auto">
                <a:xfrm>
                  <a:off x="5605511" y="1317871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E61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31" name="íṣ1íḑe"/>
                <p:cNvSpPr/>
                <p:nvPr/>
              </p:nvSpPr>
              <p:spPr bwMode="auto">
                <a:xfrm>
                  <a:off x="5567242" y="1318428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768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32" name="îşḻíḑe"/>
                <p:cNvSpPr/>
                <p:nvPr/>
              </p:nvSpPr>
              <p:spPr bwMode="auto">
                <a:xfrm>
                  <a:off x="6152234" y="1317871"/>
                  <a:ext cx="548285" cy="1543319"/>
                </a:xfrm>
                <a:custGeom>
                  <a:avLst/>
                  <a:gdLst>
                    <a:gd name="T0" fmla="*/ 0 w 172"/>
                    <a:gd name="T1" fmla="*/ 0 h 484"/>
                    <a:gd name="T2" fmla="*/ 0 w 172"/>
                    <a:gd name="T3" fmla="*/ 484 h 484"/>
                    <a:gd name="T4" fmla="*/ 172 w 172"/>
                    <a:gd name="T5" fmla="*/ 171 h 484"/>
                    <a:gd name="T6" fmla="*/ 0 w 172"/>
                    <a:gd name="T7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2" h="484">
                      <a:moveTo>
                        <a:pt x="0" y="0"/>
                      </a:moveTo>
                      <a:cubicBezTo>
                        <a:pt x="0" y="484"/>
                        <a:pt x="0" y="484"/>
                        <a:pt x="0" y="484"/>
                      </a:cubicBezTo>
                      <a:cubicBezTo>
                        <a:pt x="0" y="484"/>
                        <a:pt x="172" y="266"/>
                        <a:pt x="172" y="171"/>
                      </a:cubicBezTo>
                      <a:cubicBezTo>
                        <a:pt x="172" y="77"/>
                        <a:pt x="95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438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33" name="iş1idè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34" name="iṡḻîḑé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335" name="iṡḻîdè"/>
                <p:cNvSpPr/>
                <p:nvPr/>
              </p:nvSpPr>
              <p:spPr bwMode="auto">
                <a:xfrm>
                  <a:off x="6152234" y="1583421"/>
                  <a:ext cx="254617" cy="506108"/>
                </a:xfrm>
                <a:custGeom>
                  <a:avLst/>
                  <a:gdLst>
                    <a:gd name="T0" fmla="*/ 0 w 80"/>
                    <a:gd name="T1" fmla="*/ 0 h 159"/>
                    <a:gd name="T2" fmla="*/ 0 w 80"/>
                    <a:gd name="T3" fmla="*/ 159 h 159"/>
                    <a:gd name="T4" fmla="*/ 80 w 80"/>
                    <a:gd name="T5" fmla="*/ 79 h 159"/>
                    <a:gd name="T6" fmla="*/ 0 w 80"/>
                    <a:gd name="T7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" h="159">
                      <a:moveTo>
                        <a:pt x="0" y="0"/>
                      </a:move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44" y="159"/>
                        <a:pt x="80" y="123"/>
                        <a:pt x="80" y="79"/>
                      </a:cubicBezTo>
                      <a:cubicBezTo>
                        <a:pt x="80" y="35"/>
                        <a:pt x="4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EC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482" name="组合 481"/>
              <p:cNvGrpSpPr/>
              <p:nvPr/>
            </p:nvGrpSpPr>
            <p:grpSpPr>
              <a:xfrm>
                <a:off x="5799018" y="4013897"/>
                <a:ext cx="549572" cy="748686"/>
                <a:chOff x="5567242" y="1317871"/>
                <a:chExt cx="1133277" cy="1543876"/>
              </a:xfrm>
            </p:grpSpPr>
            <p:sp>
              <p:nvSpPr>
                <p:cNvPr id="483" name="íŝḷîḓê"/>
                <p:cNvSpPr/>
                <p:nvPr/>
              </p:nvSpPr>
              <p:spPr bwMode="auto">
                <a:xfrm>
                  <a:off x="5605511" y="1317871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E61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84" name="íṣ1íḑe"/>
                <p:cNvSpPr/>
                <p:nvPr/>
              </p:nvSpPr>
              <p:spPr bwMode="auto">
                <a:xfrm>
                  <a:off x="5567242" y="1318428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768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85" name="îşḻíḑe"/>
                <p:cNvSpPr/>
                <p:nvPr/>
              </p:nvSpPr>
              <p:spPr bwMode="auto">
                <a:xfrm>
                  <a:off x="6152234" y="1317871"/>
                  <a:ext cx="548285" cy="1543319"/>
                </a:xfrm>
                <a:custGeom>
                  <a:avLst/>
                  <a:gdLst>
                    <a:gd name="T0" fmla="*/ 0 w 172"/>
                    <a:gd name="T1" fmla="*/ 0 h 484"/>
                    <a:gd name="T2" fmla="*/ 0 w 172"/>
                    <a:gd name="T3" fmla="*/ 484 h 484"/>
                    <a:gd name="T4" fmla="*/ 172 w 172"/>
                    <a:gd name="T5" fmla="*/ 171 h 484"/>
                    <a:gd name="T6" fmla="*/ 0 w 172"/>
                    <a:gd name="T7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2" h="484">
                      <a:moveTo>
                        <a:pt x="0" y="0"/>
                      </a:moveTo>
                      <a:cubicBezTo>
                        <a:pt x="0" y="484"/>
                        <a:pt x="0" y="484"/>
                        <a:pt x="0" y="484"/>
                      </a:cubicBezTo>
                      <a:cubicBezTo>
                        <a:pt x="0" y="484"/>
                        <a:pt x="172" y="266"/>
                        <a:pt x="172" y="171"/>
                      </a:cubicBezTo>
                      <a:cubicBezTo>
                        <a:pt x="172" y="77"/>
                        <a:pt x="95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438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86" name="iş1idè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87" name="iṡḻîḑé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88" name="iṡḻîdè"/>
                <p:cNvSpPr/>
                <p:nvPr/>
              </p:nvSpPr>
              <p:spPr bwMode="auto">
                <a:xfrm>
                  <a:off x="6152234" y="1583421"/>
                  <a:ext cx="254617" cy="506108"/>
                </a:xfrm>
                <a:custGeom>
                  <a:avLst/>
                  <a:gdLst>
                    <a:gd name="T0" fmla="*/ 0 w 80"/>
                    <a:gd name="T1" fmla="*/ 0 h 159"/>
                    <a:gd name="T2" fmla="*/ 0 w 80"/>
                    <a:gd name="T3" fmla="*/ 159 h 159"/>
                    <a:gd name="T4" fmla="*/ 80 w 80"/>
                    <a:gd name="T5" fmla="*/ 79 h 159"/>
                    <a:gd name="T6" fmla="*/ 0 w 80"/>
                    <a:gd name="T7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" h="159">
                      <a:moveTo>
                        <a:pt x="0" y="0"/>
                      </a:move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44" y="159"/>
                        <a:pt x="80" y="123"/>
                        <a:pt x="80" y="79"/>
                      </a:cubicBezTo>
                      <a:cubicBezTo>
                        <a:pt x="80" y="35"/>
                        <a:pt x="4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EC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489" name="组合 488"/>
              <p:cNvGrpSpPr/>
              <p:nvPr/>
            </p:nvGrpSpPr>
            <p:grpSpPr>
              <a:xfrm>
                <a:off x="8561325" y="3073668"/>
                <a:ext cx="549572" cy="748686"/>
                <a:chOff x="5567242" y="1317871"/>
                <a:chExt cx="1133277" cy="1543876"/>
              </a:xfrm>
            </p:grpSpPr>
            <p:sp>
              <p:nvSpPr>
                <p:cNvPr id="490" name="íŝḷîḓê"/>
                <p:cNvSpPr/>
                <p:nvPr/>
              </p:nvSpPr>
              <p:spPr bwMode="auto">
                <a:xfrm>
                  <a:off x="5605511" y="1317871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E61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91" name="íṣ1íḑe"/>
                <p:cNvSpPr/>
                <p:nvPr/>
              </p:nvSpPr>
              <p:spPr bwMode="auto">
                <a:xfrm>
                  <a:off x="5567242" y="1318428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768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92" name="îşḻíḑe"/>
                <p:cNvSpPr/>
                <p:nvPr/>
              </p:nvSpPr>
              <p:spPr bwMode="auto">
                <a:xfrm>
                  <a:off x="6152234" y="1317871"/>
                  <a:ext cx="548285" cy="1543319"/>
                </a:xfrm>
                <a:custGeom>
                  <a:avLst/>
                  <a:gdLst>
                    <a:gd name="T0" fmla="*/ 0 w 172"/>
                    <a:gd name="T1" fmla="*/ 0 h 484"/>
                    <a:gd name="T2" fmla="*/ 0 w 172"/>
                    <a:gd name="T3" fmla="*/ 484 h 484"/>
                    <a:gd name="T4" fmla="*/ 172 w 172"/>
                    <a:gd name="T5" fmla="*/ 171 h 484"/>
                    <a:gd name="T6" fmla="*/ 0 w 172"/>
                    <a:gd name="T7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2" h="484">
                      <a:moveTo>
                        <a:pt x="0" y="0"/>
                      </a:moveTo>
                      <a:cubicBezTo>
                        <a:pt x="0" y="484"/>
                        <a:pt x="0" y="484"/>
                        <a:pt x="0" y="484"/>
                      </a:cubicBezTo>
                      <a:cubicBezTo>
                        <a:pt x="0" y="484"/>
                        <a:pt x="172" y="266"/>
                        <a:pt x="172" y="171"/>
                      </a:cubicBezTo>
                      <a:cubicBezTo>
                        <a:pt x="172" y="77"/>
                        <a:pt x="95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438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93" name="iş1idè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94" name="iṡḻîḑé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95" name="iṡḻîdè"/>
                <p:cNvSpPr/>
                <p:nvPr/>
              </p:nvSpPr>
              <p:spPr bwMode="auto">
                <a:xfrm>
                  <a:off x="6152234" y="1583421"/>
                  <a:ext cx="254617" cy="506108"/>
                </a:xfrm>
                <a:custGeom>
                  <a:avLst/>
                  <a:gdLst>
                    <a:gd name="T0" fmla="*/ 0 w 80"/>
                    <a:gd name="T1" fmla="*/ 0 h 159"/>
                    <a:gd name="T2" fmla="*/ 0 w 80"/>
                    <a:gd name="T3" fmla="*/ 159 h 159"/>
                    <a:gd name="T4" fmla="*/ 80 w 80"/>
                    <a:gd name="T5" fmla="*/ 79 h 159"/>
                    <a:gd name="T6" fmla="*/ 0 w 80"/>
                    <a:gd name="T7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" h="159">
                      <a:moveTo>
                        <a:pt x="0" y="0"/>
                      </a:move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44" y="159"/>
                        <a:pt x="80" y="123"/>
                        <a:pt x="80" y="79"/>
                      </a:cubicBezTo>
                      <a:cubicBezTo>
                        <a:pt x="80" y="35"/>
                        <a:pt x="4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EC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496" name="组合 495"/>
              <p:cNvGrpSpPr/>
              <p:nvPr/>
            </p:nvGrpSpPr>
            <p:grpSpPr>
              <a:xfrm>
                <a:off x="6619574" y="3437670"/>
                <a:ext cx="122720" cy="167183"/>
                <a:chOff x="5567242" y="1317871"/>
                <a:chExt cx="1133277" cy="1543876"/>
              </a:xfrm>
            </p:grpSpPr>
            <p:sp>
              <p:nvSpPr>
                <p:cNvPr id="497" name="íŝḷîḓê"/>
                <p:cNvSpPr/>
                <p:nvPr/>
              </p:nvSpPr>
              <p:spPr bwMode="auto">
                <a:xfrm>
                  <a:off x="5605511" y="1317871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E61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98" name="íṣ1íḑe"/>
                <p:cNvSpPr/>
                <p:nvPr/>
              </p:nvSpPr>
              <p:spPr bwMode="auto">
                <a:xfrm>
                  <a:off x="5567242" y="1318428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768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499" name="îşḻíḑe"/>
                <p:cNvSpPr/>
                <p:nvPr/>
              </p:nvSpPr>
              <p:spPr bwMode="auto">
                <a:xfrm>
                  <a:off x="6152234" y="1317871"/>
                  <a:ext cx="548285" cy="1543319"/>
                </a:xfrm>
                <a:custGeom>
                  <a:avLst/>
                  <a:gdLst>
                    <a:gd name="T0" fmla="*/ 0 w 172"/>
                    <a:gd name="T1" fmla="*/ 0 h 484"/>
                    <a:gd name="T2" fmla="*/ 0 w 172"/>
                    <a:gd name="T3" fmla="*/ 484 h 484"/>
                    <a:gd name="T4" fmla="*/ 172 w 172"/>
                    <a:gd name="T5" fmla="*/ 171 h 484"/>
                    <a:gd name="T6" fmla="*/ 0 w 172"/>
                    <a:gd name="T7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2" h="484">
                      <a:moveTo>
                        <a:pt x="0" y="0"/>
                      </a:moveTo>
                      <a:cubicBezTo>
                        <a:pt x="0" y="484"/>
                        <a:pt x="0" y="484"/>
                        <a:pt x="0" y="484"/>
                      </a:cubicBezTo>
                      <a:cubicBezTo>
                        <a:pt x="0" y="484"/>
                        <a:pt x="172" y="266"/>
                        <a:pt x="172" y="171"/>
                      </a:cubicBezTo>
                      <a:cubicBezTo>
                        <a:pt x="172" y="77"/>
                        <a:pt x="95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438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00" name="iş1idè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01" name="iṡḻîḑé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02" name="iṡḻîdè"/>
                <p:cNvSpPr/>
                <p:nvPr/>
              </p:nvSpPr>
              <p:spPr bwMode="auto">
                <a:xfrm>
                  <a:off x="6152234" y="1583421"/>
                  <a:ext cx="254617" cy="506108"/>
                </a:xfrm>
                <a:custGeom>
                  <a:avLst/>
                  <a:gdLst>
                    <a:gd name="T0" fmla="*/ 0 w 80"/>
                    <a:gd name="T1" fmla="*/ 0 h 159"/>
                    <a:gd name="T2" fmla="*/ 0 w 80"/>
                    <a:gd name="T3" fmla="*/ 159 h 159"/>
                    <a:gd name="T4" fmla="*/ 80 w 80"/>
                    <a:gd name="T5" fmla="*/ 79 h 159"/>
                    <a:gd name="T6" fmla="*/ 0 w 80"/>
                    <a:gd name="T7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" h="159">
                      <a:moveTo>
                        <a:pt x="0" y="0"/>
                      </a:move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44" y="159"/>
                        <a:pt x="80" y="123"/>
                        <a:pt x="80" y="79"/>
                      </a:cubicBezTo>
                      <a:cubicBezTo>
                        <a:pt x="80" y="35"/>
                        <a:pt x="4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EC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503" name="组合 502"/>
              <p:cNvGrpSpPr/>
              <p:nvPr/>
            </p:nvGrpSpPr>
            <p:grpSpPr>
              <a:xfrm>
                <a:off x="5902062" y="3427132"/>
                <a:ext cx="130456" cy="177721"/>
                <a:chOff x="5567242" y="1317871"/>
                <a:chExt cx="1133277" cy="1543876"/>
              </a:xfrm>
            </p:grpSpPr>
            <p:sp>
              <p:nvSpPr>
                <p:cNvPr id="504" name="íŝḷîḓê"/>
                <p:cNvSpPr/>
                <p:nvPr/>
              </p:nvSpPr>
              <p:spPr bwMode="auto">
                <a:xfrm>
                  <a:off x="5605511" y="1317871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E61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05" name="íṣ1íḑe"/>
                <p:cNvSpPr/>
                <p:nvPr/>
              </p:nvSpPr>
              <p:spPr bwMode="auto">
                <a:xfrm>
                  <a:off x="5567242" y="1318428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768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06" name="îşḻíḑe"/>
                <p:cNvSpPr/>
                <p:nvPr/>
              </p:nvSpPr>
              <p:spPr bwMode="auto">
                <a:xfrm>
                  <a:off x="6152234" y="1317871"/>
                  <a:ext cx="548285" cy="1543319"/>
                </a:xfrm>
                <a:custGeom>
                  <a:avLst/>
                  <a:gdLst>
                    <a:gd name="T0" fmla="*/ 0 w 172"/>
                    <a:gd name="T1" fmla="*/ 0 h 484"/>
                    <a:gd name="T2" fmla="*/ 0 w 172"/>
                    <a:gd name="T3" fmla="*/ 484 h 484"/>
                    <a:gd name="T4" fmla="*/ 172 w 172"/>
                    <a:gd name="T5" fmla="*/ 171 h 484"/>
                    <a:gd name="T6" fmla="*/ 0 w 172"/>
                    <a:gd name="T7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2" h="484">
                      <a:moveTo>
                        <a:pt x="0" y="0"/>
                      </a:moveTo>
                      <a:cubicBezTo>
                        <a:pt x="0" y="484"/>
                        <a:pt x="0" y="484"/>
                        <a:pt x="0" y="484"/>
                      </a:cubicBezTo>
                      <a:cubicBezTo>
                        <a:pt x="0" y="484"/>
                        <a:pt x="172" y="266"/>
                        <a:pt x="172" y="171"/>
                      </a:cubicBezTo>
                      <a:cubicBezTo>
                        <a:pt x="172" y="77"/>
                        <a:pt x="95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438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07" name="iş1idè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08" name="iṡḻîḑé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09" name="iṡḻîdè"/>
                <p:cNvSpPr/>
                <p:nvPr/>
              </p:nvSpPr>
              <p:spPr bwMode="auto">
                <a:xfrm>
                  <a:off x="6152234" y="1583421"/>
                  <a:ext cx="254617" cy="506108"/>
                </a:xfrm>
                <a:custGeom>
                  <a:avLst/>
                  <a:gdLst>
                    <a:gd name="T0" fmla="*/ 0 w 80"/>
                    <a:gd name="T1" fmla="*/ 0 h 159"/>
                    <a:gd name="T2" fmla="*/ 0 w 80"/>
                    <a:gd name="T3" fmla="*/ 159 h 159"/>
                    <a:gd name="T4" fmla="*/ 80 w 80"/>
                    <a:gd name="T5" fmla="*/ 79 h 159"/>
                    <a:gd name="T6" fmla="*/ 0 w 80"/>
                    <a:gd name="T7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" h="159">
                      <a:moveTo>
                        <a:pt x="0" y="0"/>
                      </a:move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44" y="159"/>
                        <a:pt x="80" y="123"/>
                        <a:pt x="80" y="79"/>
                      </a:cubicBezTo>
                      <a:cubicBezTo>
                        <a:pt x="80" y="35"/>
                        <a:pt x="4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EC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510" name="组合 509"/>
              <p:cNvGrpSpPr/>
              <p:nvPr/>
            </p:nvGrpSpPr>
            <p:grpSpPr>
              <a:xfrm>
                <a:off x="3500950" y="3319938"/>
                <a:ext cx="209142" cy="284916"/>
                <a:chOff x="5567242" y="1317871"/>
                <a:chExt cx="1133277" cy="1543876"/>
              </a:xfrm>
            </p:grpSpPr>
            <p:sp>
              <p:nvSpPr>
                <p:cNvPr id="511" name="íŝḷîḓê"/>
                <p:cNvSpPr/>
                <p:nvPr/>
              </p:nvSpPr>
              <p:spPr bwMode="auto">
                <a:xfrm>
                  <a:off x="5605511" y="1317871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E61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12" name="íṣ1íḑe"/>
                <p:cNvSpPr/>
                <p:nvPr/>
              </p:nvSpPr>
              <p:spPr bwMode="auto">
                <a:xfrm>
                  <a:off x="5567242" y="1318428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768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13" name="îşḻíḑe"/>
                <p:cNvSpPr/>
                <p:nvPr/>
              </p:nvSpPr>
              <p:spPr bwMode="auto">
                <a:xfrm>
                  <a:off x="6152234" y="1317871"/>
                  <a:ext cx="548285" cy="1543319"/>
                </a:xfrm>
                <a:custGeom>
                  <a:avLst/>
                  <a:gdLst>
                    <a:gd name="T0" fmla="*/ 0 w 172"/>
                    <a:gd name="T1" fmla="*/ 0 h 484"/>
                    <a:gd name="T2" fmla="*/ 0 w 172"/>
                    <a:gd name="T3" fmla="*/ 484 h 484"/>
                    <a:gd name="T4" fmla="*/ 172 w 172"/>
                    <a:gd name="T5" fmla="*/ 171 h 484"/>
                    <a:gd name="T6" fmla="*/ 0 w 172"/>
                    <a:gd name="T7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2" h="484">
                      <a:moveTo>
                        <a:pt x="0" y="0"/>
                      </a:moveTo>
                      <a:cubicBezTo>
                        <a:pt x="0" y="484"/>
                        <a:pt x="0" y="484"/>
                        <a:pt x="0" y="484"/>
                      </a:cubicBezTo>
                      <a:cubicBezTo>
                        <a:pt x="0" y="484"/>
                        <a:pt x="172" y="266"/>
                        <a:pt x="172" y="171"/>
                      </a:cubicBezTo>
                      <a:cubicBezTo>
                        <a:pt x="172" y="77"/>
                        <a:pt x="95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438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14" name="iş1idè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15" name="iṡḻîḑé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16" name="iṡḻîdè"/>
                <p:cNvSpPr/>
                <p:nvPr/>
              </p:nvSpPr>
              <p:spPr bwMode="auto">
                <a:xfrm>
                  <a:off x="6152234" y="1583421"/>
                  <a:ext cx="254617" cy="506108"/>
                </a:xfrm>
                <a:custGeom>
                  <a:avLst/>
                  <a:gdLst>
                    <a:gd name="T0" fmla="*/ 0 w 80"/>
                    <a:gd name="T1" fmla="*/ 0 h 159"/>
                    <a:gd name="T2" fmla="*/ 0 w 80"/>
                    <a:gd name="T3" fmla="*/ 159 h 159"/>
                    <a:gd name="T4" fmla="*/ 80 w 80"/>
                    <a:gd name="T5" fmla="*/ 79 h 159"/>
                    <a:gd name="T6" fmla="*/ 0 w 80"/>
                    <a:gd name="T7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" h="159">
                      <a:moveTo>
                        <a:pt x="0" y="0"/>
                      </a:move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44" y="159"/>
                        <a:pt x="80" y="123"/>
                        <a:pt x="80" y="79"/>
                      </a:cubicBezTo>
                      <a:cubicBezTo>
                        <a:pt x="80" y="35"/>
                        <a:pt x="4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EC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517" name="组合 516"/>
              <p:cNvGrpSpPr/>
              <p:nvPr/>
            </p:nvGrpSpPr>
            <p:grpSpPr>
              <a:xfrm>
                <a:off x="2990698" y="4885931"/>
                <a:ext cx="209142" cy="284916"/>
                <a:chOff x="5567242" y="1317871"/>
                <a:chExt cx="1133277" cy="1543876"/>
              </a:xfrm>
            </p:grpSpPr>
            <p:sp>
              <p:nvSpPr>
                <p:cNvPr id="518" name="íŝḷîḓê"/>
                <p:cNvSpPr/>
                <p:nvPr/>
              </p:nvSpPr>
              <p:spPr bwMode="auto">
                <a:xfrm>
                  <a:off x="5605511" y="1317871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E61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19" name="íṣ1íḑe"/>
                <p:cNvSpPr/>
                <p:nvPr/>
              </p:nvSpPr>
              <p:spPr bwMode="auto">
                <a:xfrm>
                  <a:off x="5567242" y="1318428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768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0" name="îşḻíḑe"/>
                <p:cNvSpPr/>
                <p:nvPr/>
              </p:nvSpPr>
              <p:spPr bwMode="auto">
                <a:xfrm>
                  <a:off x="6152234" y="1317871"/>
                  <a:ext cx="548285" cy="1543319"/>
                </a:xfrm>
                <a:custGeom>
                  <a:avLst/>
                  <a:gdLst>
                    <a:gd name="T0" fmla="*/ 0 w 172"/>
                    <a:gd name="T1" fmla="*/ 0 h 484"/>
                    <a:gd name="T2" fmla="*/ 0 w 172"/>
                    <a:gd name="T3" fmla="*/ 484 h 484"/>
                    <a:gd name="T4" fmla="*/ 172 w 172"/>
                    <a:gd name="T5" fmla="*/ 171 h 484"/>
                    <a:gd name="T6" fmla="*/ 0 w 172"/>
                    <a:gd name="T7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2" h="484">
                      <a:moveTo>
                        <a:pt x="0" y="0"/>
                      </a:moveTo>
                      <a:cubicBezTo>
                        <a:pt x="0" y="484"/>
                        <a:pt x="0" y="484"/>
                        <a:pt x="0" y="484"/>
                      </a:cubicBezTo>
                      <a:cubicBezTo>
                        <a:pt x="0" y="484"/>
                        <a:pt x="172" y="266"/>
                        <a:pt x="172" y="171"/>
                      </a:cubicBezTo>
                      <a:cubicBezTo>
                        <a:pt x="172" y="77"/>
                        <a:pt x="95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438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1" name="iş1idè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2" name="iṡḻîḑé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3" name="iṡḻîdè"/>
                <p:cNvSpPr/>
                <p:nvPr/>
              </p:nvSpPr>
              <p:spPr bwMode="auto">
                <a:xfrm>
                  <a:off x="6152234" y="1583421"/>
                  <a:ext cx="254617" cy="506108"/>
                </a:xfrm>
                <a:custGeom>
                  <a:avLst/>
                  <a:gdLst>
                    <a:gd name="T0" fmla="*/ 0 w 80"/>
                    <a:gd name="T1" fmla="*/ 0 h 159"/>
                    <a:gd name="T2" fmla="*/ 0 w 80"/>
                    <a:gd name="T3" fmla="*/ 159 h 159"/>
                    <a:gd name="T4" fmla="*/ 80 w 80"/>
                    <a:gd name="T5" fmla="*/ 79 h 159"/>
                    <a:gd name="T6" fmla="*/ 0 w 80"/>
                    <a:gd name="T7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" h="159">
                      <a:moveTo>
                        <a:pt x="0" y="0"/>
                      </a:move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44" y="159"/>
                        <a:pt x="80" y="123"/>
                        <a:pt x="80" y="79"/>
                      </a:cubicBezTo>
                      <a:cubicBezTo>
                        <a:pt x="80" y="35"/>
                        <a:pt x="4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EC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524" name="组合 523"/>
              <p:cNvGrpSpPr/>
              <p:nvPr/>
            </p:nvGrpSpPr>
            <p:grpSpPr>
              <a:xfrm>
                <a:off x="7978245" y="3268445"/>
                <a:ext cx="114581" cy="156095"/>
                <a:chOff x="5567242" y="1317871"/>
                <a:chExt cx="1133277" cy="1543876"/>
              </a:xfrm>
            </p:grpSpPr>
            <p:sp>
              <p:nvSpPr>
                <p:cNvPr id="525" name="íŝḷîḓê"/>
                <p:cNvSpPr/>
                <p:nvPr/>
              </p:nvSpPr>
              <p:spPr bwMode="auto">
                <a:xfrm>
                  <a:off x="5605511" y="1317871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E61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6" name="íṣ1íḑe"/>
                <p:cNvSpPr/>
                <p:nvPr/>
              </p:nvSpPr>
              <p:spPr bwMode="auto">
                <a:xfrm>
                  <a:off x="5567242" y="1318428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768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7" name="îşḻíḑe"/>
                <p:cNvSpPr/>
                <p:nvPr/>
              </p:nvSpPr>
              <p:spPr bwMode="auto">
                <a:xfrm>
                  <a:off x="6152234" y="1317871"/>
                  <a:ext cx="548285" cy="1543319"/>
                </a:xfrm>
                <a:custGeom>
                  <a:avLst/>
                  <a:gdLst>
                    <a:gd name="T0" fmla="*/ 0 w 172"/>
                    <a:gd name="T1" fmla="*/ 0 h 484"/>
                    <a:gd name="T2" fmla="*/ 0 w 172"/>
                    <a:gd name="T3" fmla="*/ 484 h 484"/>
                    <a:gd name="T4" fmla="*/ 172 w 172"/>
                    <a:gd name="T5" fmla="*/ 171 h 484"/>
                    <a:gd name="T6" fmla="*/ 0 w 172"/>
                    <a:gd name="T7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2" h="484">
                      <a:moveTo>
                        <a:pt x="0" y="0"/>
                      </a:moveTo>
                      <a:cubicBezTo>
                        <a:pt x="0" y="484"/>
                        <a:pt x="0" y="484"/>
                        <a:pt x="0" y="484"/>
                      </a:cubicBezTo>
                      <a:cubicBezTo>
                        <a:pt x="0" y="484"/>
                        <a:pt x="172" y="266"/>
                        <a:pt x="172" y="171"/>
                      </a:cubicBezTo>
                      <a:cubicBezTo>
                        <a:pt x="172" y="77"/>
                        <a:pt x="95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438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8" name="iş1idè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29" name="iṡḻîḑé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30" name="iṡḻîdè"/>
                <p:cNvSpPr/>
                <p:nvPr/>
              </p:nvSpPr>
              <p:spPr bwMode="auto">
                <a:xfrm>
                  <a:off x="6152234" y="1583421"/>
                  <a:ext cx="254617" cy="506108"/>
                </a:xfrm>
                <a:custGeom>
                  <a:avLst/>
                  <a:gdLst>
                    <a:gd name="T0" fmla="*/ 0 w 80"/>
                    <a:gd name="T1" fmla="*/ 0 h 159"/>
                    <a:gd name="T2" fmla="*/ 0 w 80"/>
                    <a:gd name="T3" fmla="*/ 159 h 159"/>
                    <a:gd name="T4" fmla="*/ 80 w 80"/>
                    <a:gd name="T5" fmla="*/ 79 h 159"/>
                    <a:gd name="T6" fmla="*/ 0 w 80"/>
                    <a:gd name="T7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" h="159">
                      <a:moveTo>
                        <a:pt x="0" y="0"/>
                      </a:move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44" y="159"/>
                        <a:pt x="80" y="123"/>
                        <a:pt x="80" y="79"/>
                      </a:cubicBezTo>
                      <a:cubicBezTo>
                        <a:pt x="80" y="35"/>
                        <a:pt x="4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EC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531" name="组合 530"/>
              <p:cNvGrpSpPr/>
              <p:nvPr/>
            </p:nvGrpSpPr>
            <p:grpSpPr>
              <a:xfrm>
                <a:off x="7637008" y="4288315"/>
                <a:ext cx="209142" cy="284916"/>
                <a:chOff x="5567242" y="1317871"/>
                <a:chExt cx="1133277" cy="1543876"/>
              </a:xfrm>
            </p:grpSpPr>
            <p:sp>
              <p:nvSpPr>
                <p:cNvPr id="532" name="íŝḷîḓê"/>
                <p:cNvSpPr/>
                <p:nvPr/>
              </p:nvSpPr>
              <p:spPr bwMode="auto">
                <a:xfrm>
                  <a:off x="5605511" y="1317871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E61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33" name="íṣ1íḑe"/>
                <p:cNvSpPr/>
                <p:nvPr/>
              </p:nvSpPr>
              <p:spPr bwMode="auto">
                <a:xfrm>
                  <a:off x="5567242" y="1318428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768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34" name="îşḻíḑe"/>
                <p:cNvSpPr/>
                <p:nvPr/>
              </p:nvSpPr>
              <p:spPr bwMode="auto">
                <a:xfrm>
                  <a:off x="6152234" y="1317871"/>
                  <a:ext cx="548285" cy="1543319"/>
                </a:xfrm>
                <a:custGeom>
                  <a:avLst/>
                  <a:gdLst>
                    <a:gd name="T0" fmla="*/ 0 w 172"/>
                    <a:gd name="T1" fmla="*/ 0 h 484"/>
                    <a:gd name="T2" fmla="*/ 0 w 172"/>
                    <a:gd name="T3" fmla="*/ 484 h 484"/>
                    <a:gd name="T4" fmla="*/ 172 w 172"/>
                    <a:gd name="T5" fmla="*/ 171 h 484"/>
                    <a:gd name="T6" fmla="*/ 0 w 172"/>
                    <a:gd name="T7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2" h="484">
                      <a:moveTo>
                        <a:pt x="0" y="0"/>
                      </a:moveTo>
                      <a:cubicBezTo>
                        <a:pt x="0" y="484"/>
                        <a:pt x="0" y="484"/>
                        <a:pt x="0" y="484"/>
                      </a:cubicBezTo>
                      <a:cubicBezTo>
                        <a:pt x="0" y="484"/>
                        <a:pt x="172" y="266"/>
                        <a:pt x="172" y="171"/>
                      </a:cubicBezTo>
                      <a:cubicBezTo>
                        <a:pt x="172" y="77"/>
                        <a:pt x="95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438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35" name="iş1idè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36" name="iṡḻîḑé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37" name="iṡḻîdè"/>
                <p:cNvSpPr/>
                <p:nvPr/>
              </p:nvSpPr>
              <p:spPr bwMode="auto">
                <a:xfrm>
                  <a:off x="6152234" y="1583421"/>
                  <a:ext cx="254617" cy="506108"/>
                </a:xfrm>
                <a:custGeom>
                  <a:avLst/>
                  <a:gdLst>
                    <a:gd name="T0" fmla="*/ 0 w 80"/>
                    <a:gd name="T1" fmla="*/ 0 h 159"/>
                    <a:gd name="T2" fmla="*/ 0 w 80"/>
                    <a:gd name="T3" fmla="*/ 159 h 159"/>
                    <a:gd name="T4" fmla="*/ 80 w 80"/>
                    <a:gd name="T5" fmla="*/ 79 h 159"/>
                    <a:gd name="T6" fmla="*/ 0 w 80"/>
                    <a:gd name="T7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" h="159">
                      <a:moveTo>
                        <a:pt x="0" y="0"/>
                      </a:move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44" y="159"/>
                        <a:pt x="80" y="123"/>
                        <a:pt x="80" y="79"/>
                      </a:cubicBezTo>
                      <a:cubicBezTo>
                        <a:pt x="80" y="35"/>
                        <a:pt x="4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EC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538" name="组合 537"/>
              <p:cNvGrpSpPr/>
              <p:nvPr/>
            </p:nvGrpSpPr>
            <p:grpSpPr>
              <a:xfrm>
                <a:off x="9953016" y="4502853"/>
                <a:ext cx="209142" cy="284916"/>
                <a:chOff x="5567242" y="1317871"/>
                <a:chExt cx="1133277" cy="1543876"/>
              </a:xfrm>
            </p:grpSpPr>
            <p:sp>
              <p:nvSpPr>
                <p:cNvPr id="539" name="íŝḷîḓê"/>
                <p:cNvSpPr/>
                <p:nvPr/>
              </p:nvSpPr>
              <p:spPr bwMode="auto">
                <a:xfrm>
                  <a:off x="5605511" y="1317871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E61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40" name="íṣ1íḑe"/>
                <p:cNvSpPr/>
                <p:nvPr/>
              </p:nvSpPr>
              <p:spPr bwMode="auto">
                <a:xfrm>
                  <a:off x="5567242" y="1318428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768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41" name="îşḻíḑe"/>
                <p:cNvSpPr/>
                <p:nvPr/>
              </p:nvSpPr>
              <p:spPr bwMode="auto">
                <a:xfrm>
                  <a:off x="6152234" y="1317871"/>
                  <a:ext cx="548285" cy="1543319"/>
                </a:xfrm>
                <a:custGeom>
                  <a:avLst/>
                  <a:gdLst>
                    <a:gd name="T0" fmla="*/ 0 w 172"/>
                    <a:gd name="T1" fmla="*/ 0 h 484"/>
                    <a:gd name="T2" fmla="*/ 0 w 172"/>
                    <a:gd name="T3" fmla="*/ 484 h 484"/>
                    <a:gd name="T4" fmla="*/ 172 w 172"/>
                    <a:gd name="T5" fmla="*/ 171 h 484"/>
                    <a:gd name="T6" fmla="*/ 0 w 172"/>
                    <a:gd name="T7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2" h="484">
                      <a:moveTo>
                        <a:pt x="0" y="0"/>
                      </a:moveTo>
                      <a:cubicBezTo>
                        <a:pt x="0" y="484"/>
                        <a:pt x="0" y="484"/>
                        <a:pt x="0" y="484"/>
                      </a:cubicBezTo>
                      <a:cubicBezTo>
                        <a:pt x="0" y="484"/>
                        <a:pt x="172" y="266"/>
                        <a:pt x="172" y="171"/>
                      </a:cubicBezTo>
                      <a:cubicBezTo>
                        <a:pt x="172" y="77"/>
                        <a:pt x="95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438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42" name="iş1idè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43" name="iṡḻîḑé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44" name="iṡḻîdè"/>
                <p:cNvSpPr/>
                <p:nvPr/>
              </p:nvSpPr>
              <p:spPr bwMode="auto">
                <a:xfrm>
                  <a:off x="6152234" y="1583421"/>
                  <a:ext cx="254617" cy="506108"/>
                </a:xfrm>
                <a:custGeom>
                  <a:avLst/>
                  <a:gdLst>
                    <a:gd name="T0" fmla="*/ 0 w 80"/>
                    <a:gd name="T1" fmla="*/ 0 h 159"/>
                    <a:gd name="T2" fmla="*/ 0 w 80"/>
                    <a:gd name="T3" fmla="*/ 159 h 159"/>
                    <a:gd name="T4" fmla="*/ 80 w 80"/>
                    <a:gd name="T5" fmla="*/ 79 h 159"/>
                    <a:gd name="T6" fmla="*/ 0 w 80"/>
                    <a:gd name="T7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" h="159">
                      <a:moveTo>
                        <a:pt x="0" y="0"/>
                      </a:move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44" y="159"/>
                        <a:pt x="80" y="123"/>
                        <a:pt x="80" y="79"/>
                      </a:cubicBezTo>
                      <a:cubicBezTo>
                        <a:pt x="80" y="35"/>
                        <a:pt x="4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EC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545" name="组合 544"/>
              <p:cNvGrpSpPr/>
              <p:nvPr/>
            </p:nvGrpSpPr>
            <p:grpSpPr>
              <a:xfrm>
                <a:off x="4793660" y="2950842"/>
                <a:ext cx="209142" cy="284916"/>
                <a:chOff x="5567242" y="1317871"/>
                <a:chExt cx="1133277" cy="1543876"/>
              </a:xfrm>
            </p:grpSpPr>
            <p:sp>
              <p:nvSpPr>
                <p:cNvPr id="546" name="íŝḷîḓê"/>
                <p:cNvSpPr/>
                <p:nvPr/>
              </p:nvSpPr>
              <p:spPr bwMode="auto">
                <a:xfrm>
                  <a:off x="5605511" y="1317871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E61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47" name="íṣ1íḑe"/>
                <p:cNvSpPr/>
                <p:nvPr/>
              </p:nvSpPr>
              <p:spPr bwMode="auto">
                <a:xfrm>
                  <a:off x="5567242" y="1318428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768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48" name="îşḻíḑe"/>
                <p:cNvSpPr/>
                <p:nvPr/>
              </p:nvSpPr>
              <p:spPr bwMode="auto">
                <a:xfrm>
                  <a:off x="6152234" y="1317871"/>
                  <a:ext cx="548285" cy="1543319"/>
                </a:xfrm>
                <a:custGeom>
                  <a:avLst/>
                  <a:gdLst>
                    <a:gd name="T0" fmla="*/ 0 w 172"/>
                    <a:gd name="T1" fmla="*/ 0 h 484"/>
                    <a:gd name="T2" fmla="*/ 0 w 172"/>
                    <a:gd name="T3" fmla="*/ 484 h 484"/>
                    <a:gd name="T4" fmla="*/ 172 w 172"/>
                    <a:gd name="T5" fmla="*/ 171 h 484"/>
                    <a:gd name="T6" fmla="*/ 0 w 172"/>
                    <a:gd name="T7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2" h="484">
                      <a:moveTo>
                        <a:pt x="0" y="0"/>
                      </a:moveTo>
                      <a:cubicBezTo>
                        <a:pt x="0" y="484"/>
                        <a:pt x="0" y="484"/>
                        <a:pt x="0" y="484"/>
                      </a:cubicBezTo>
                      <a:cubicBezTo>
                        <a:pt x="0" y="484"/>
                        <a:pt x="172" y="266"/>
                        <a:pt x="172" y="171"/>
                      </a:cubicBezTo>
                      <a:cubicBezTo>
                        <a:pt x="172" y="77"/>
                        <a:pt x="95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438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49" name="iş1idè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50" name="iṡḻîḑé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51" name="iṡḻîdè"/>
                <p:cNvSpPr/>
                <p:nvPr/>
              </p:nvSpPr>
              <p:spPr bwMode="auto">
                <a:xfrm>
                  <a:off x="6152234" y="1583421"/>
                  <a:ext cx="254617" cy="506108"/>
                </a:xfrm>
                <a:custGeom>
                  <a:avLst/>
                  <a:gdLst>
                    <a:gd name="T0" fmla="*/ 0 w 80"/>
                    <a:gd name="T1" fmla="*/ 0 h 159"/>
                    <a:gd name="T2" fmla="*/ 0 w 80"/>
                    <a:gd name="T3" fmla="*/ 159 h 159"/>
                    <a:gd name="T4" fmla="*/ 80 w 80"/>
                    <a:gd name="T5" fmla="*/ 79 h 159"/>
                    <a:gd name="T6" fmla="*/ 0 w 80"/>
                    <a:gd name="T7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" h="159">
                      <a:moveTo>
                        <a:pt x="0" y="0"/>
                      </a:move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44" y="159"/>
                        <a:pt x="80" y="123"/>
                        <a:pt x="80" y="79"/>
                      </a:cubicBezTo>
                      <a:cubicBezTo>
                        <a:pt x="80" y="35"/>
                        <a:pt x="4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EC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552" name="组合 551"/>
              <p:cNvGrpSpPr/>
              <p:nvPr/>
            </p:nvGrpSpPr>
            <p:grpSpPr>
              <a:xfrm>
                <a:off x="4703345" y="3034668"/>
                <a:ext cx="147610" cy="201090"/>
                <a:chOff x="5567242" y="1317871"/>
                <a:chExt cx="1133277" cy="1543876"/>
              </a:xfrm>
            </p:grpSpPr>
            <p:sp>
              <p:nvSpPr>
                <p:cNvPr id="553" name="íŝḷîḓê"/>
                <p:cNvSpPr/>
                <p:nvPr/>
              </p:nvSpPr>
              <p:spPr bwMode="auto">
                <a:xfrm>
                  <a:off x="5605511" y="1317871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E61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54" name="íṣ1íḑe"/>
                <p:cNvSpPr/>
                <p:nvPr/>
              </p:nvSpPr>
              <p:spPr bwMode="auto">
                <a:xfrm>
                  <a:off x="5567242" y="1318428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768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55" name="îşḻíḑe"/>
                <p:cNvSpPr/>
                <p:nvPr/>
              </p:nvSpPr>
              <p:spPr bwMode="auto">
                <a:xfrm>
                  <a:off x="6152234" y="1317871"/>
                  <a:ext cx="548285" cy="1543319"/>
                </a:xfrm>
                <a:custGeom>
                  <a:avLst/>
                  <a:gdLst>
                    <a:gd name="T0" fmla="*/ 0 w 172"/>
                    <a:gd name="T1" fmla="*/ 0 h 484"/>
                    <a:gd name="T2" fmla="*/ 0 w 172"/>
                    <a:gd name="T3" fmla="*/ 484 h 484"/>
                    <a:gd name="T4" fmla="*/ 172 w 172"/>
                    <a:gd name="T5" fmla="*/ 171 h 484"/>
                    <a:gd name="T6" fmla="*/ 0 w 172"/>
                    <a:gd name="T7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2" h="484">
                      <a:moveTo>
                        <a:pt x="0" y="0"/>
                      </a:moveTo>
                      <a:cubicBezTo>
                        <a:pt x="0" y="484"/>
                        <a:pt x="0" y="484"/>
                        <a:pt x="0" y="484"/>
                      </a:cubicBezTo>
                      <a:cubicBezTo>
                        <a:pt x="0" y="484"/>
                        <a:pt x="172" y="266"/>
                        <a:pt x="172" y="171"/>
                      </a:cubicBezTo>
                      <a:cubicBezTo>
                        <a:pt x="172" y="77"/>
                        <a:pt x="95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438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56" name="iş1idè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57" name="iṡḻîḑé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58" name="iṡḻîdè"/>
                <p:cNvSpPr/>
                <p:nvPr/>
              </p:nvSpPr>
              <p:spPr bwMode="auto">
                <a:xfrm>
                  <a:off x="6152234" y="1583421"/>
                  <a:ext cx="254617" cy="506108"/>
                </a:xfrm>
                <a:custGeom>
                  <a:avLst/>
                  <a:gdLst>
                    <a:gd name="T0" fmla="*/ 0 w 80"/>
                    <a:gd name="T1" fmla="*/ 0 h 159"/>
                    <a:gd name="T2" fmla="*/ 0 w 80"/>
                    <a:gd name="T3" fmla="*/ 159 h 159"/>
                    <a:gd name="T4" fmla="*/ 80 w 80"/>
                    <a:gd name="T5" fmla="*/ 79 h 159"/>
                    <a:gd name="T6" fmla="*/ 0 w 80"/>
                    <a:gd name="T7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" h="159">
                      <a:moveTo>
                        <a:pt x="0" y="0"/>
                      </a:move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44" y="159"/>
                        <a:pt x="80" y="123"/>
                        <a:pt x="80" y="79"/>
                      </a:cubicBezTo>
                      <a:cubicBezTo>
                        <a:pt x="80" y="35"/>
                        <a:pt x="4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EC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559" name="组合 558"/>
              <p:cNvGrpSpPr/>
              <p:nvPr/>
            </p:nvGrpSpPr>
            <p:grpSpPr>
              <a:xfrm>
                <a:off x="1914227" y="3133834"/>
                <a:ext cx="140442" cy="191326"/>
                <a:chOff x="5567242" y="1317871"/>
                <a:chExt cx="1133277" cy="1543876"/>
              </a:xfrm>
            </p:grpSpPr>
            <p:sp>
              <p:nvSpPr>
                <p:cNvPr id="560" name="íŝḷîḓê"/>
                <p:cNvSpPr/>
                <p:nvPr/>
              </p:nvSpPr>
              <p:spPr bwMode="auto">
                <a:xfrm>
                  <a:off x="5605511" y="1317871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E61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61" name="íṣ1íḑe"/>
                <p:cNvSpPr/>
                <p:nvPr/>
              </p:nvSpPr>
              <p:spPr bwMode="auto">
                <a:xfrm>
                  <a:off x="5567242" y="1318428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768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62" name="îşḻíḑe"/>
                <p:cNvSpPr/>
                <p:nvPr/>
              </p:nvSpPr>
              <p:spPr bwMode="auto">
                <a:xfrm>
                  <a:off x="6152234" y="1317871"/>
                  <a:ext cx="548285" cy="1543319"/>
                </a:xfrm>
                <a:custGeom>
                  <a:avLst/>
                  <a:gdLst>
                    <a:gd name="T0" fmla="*/ 0 w 172"/>
                    <a:gd name="T1" fmla="*/ 0 h 484"/>
                    <a:gd name="T2" fmla="*/ 0 w 172"/>
                    <a:gd name="T3" fmla="*/ 484 h 484"/>
                    <a:gd name="T4" fmla="*/ 172 w 172"/>
                    <a:gd name="T5" fmla="*/ 171 h 484"/>
                    <a:gd name="T6" fmla="*/ 0 w 172"/>
                    <a:gd name="T7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2" h="484">
                      <a:moveTo>
                        <a:pt x="0" y="0"/>
                      </a:moveTo>
                      <a:cubicBezTo>
                        <a:pt x="0" y="484"/>
                        <a:pt x="0" y="484"/>
                        <a:pt x="0" y="484"/>
                      </a:cubicBezTo>
                      <a:cubicBezTo>
                        <a:pt x="0" y="484"/>
                        <a:pt x="172" y="266"/>
                        <a:pt x="172" y="171"/>
                      </a:cubicBezTo>
                      <a:cubicBezTo>
                        <a:pt x="172" y="77"/>
                        <a:pt x="95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438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63" name="iş1idè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64" name="iṡḻîḑé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65" name="iṡḻîdè"/>
                <p:cNvSpPr/>
                <p:nvPr/>
              </p:nvSpPr>
              <p:spPr bwMode="auto">
                <a:xfrm>
                  <a:off x="6152234" y="1583421"/>
                  <a:ext cx="254617" cy="506108"/>
                </a:xfrm>
                <a:custGeom>
                  <a:avLst/>
                  <a:gdLst>
                    <a:gd name="T0" fmla="*/ 0 w 80"/>
                    <a:gd name="T1" fmla="*/ 0 h 159"/>
                    <a:gd name="T2" fmla="*/ 0 w 80"/>
                    <a:gd name="T3" fmla="*/ 159 h 159"/>
                    <a:gd name="T4" fmla="*/ 80 w 80"/>
                    <a:gd name="T5" fmla="*/ 79 h 159"/>
                    <a:gd name="T6" fmla="*/ 0 w 80"/>
                    <a:gd name="T7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" h="159">
                      <a:moveTo>
                        <a:pt x="0" y="0"/>
                      </a:move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44" y="159"/>
                        <a:pt x="80" y="123"/>
                        <a:pt x="80" y="79"/>
                      </a:cubicBezTo>
                      <a:cubicBezTo>
                        <a:pt x="80" y="35"/>
                        <a:pt x="4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EC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grpSp>
            <p:nvGrpSpPr>
              <p:cNvPr id="566" name="组合 565"/>
              <p:cNvGrpSpPr/>
              <p:nvPr/>
            </p:nvGrpSpPr>
            <p:grpSpPr>
              <a:xfrm>
                <a:off x="7710943" y="4945279"/>
                <a:ext cx="135206" cy="184192"/>
                <a:chOff x="5567242" y="1317871"/>
                <a:chExt cx="1133277" cy="1543876"/>
              </a:xfrm>
            </p:grpSpPr>
            <p:sp>
              <p:nvSpPr>
                <p:cNvPr id="567" name="íŝḷîḓê"/>
                <p:cNvSpPr/>
                <p:nvPr/>
              </p:nvSpPr>
              <p:spPr bwMode="auto">
                <a:xfrm>
                  <a:off x="5605511" y="1317871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E61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68" name="íṣ1íḑe"/>
                <p:cNvSpPr/>
                <p:nvPr/>
              </p:nvSpPr>
              <p:spPr bwMode="auto">
                <a:xfrm>
                  <a:off x="5567242" y="1318428"/>
                  <a:ext cx="1095008" cy="1543319"/>
                </a:xfrm>
                <a:custGeom>
                  <a:avLst/>
                  <a:gdLst>
                    <a:gd name="T0" fmla="*/ 343 w 343"/>
                    <a:gd name="T1" fmla="*/ 171 h 484"/>
                    <a:gd name="T2" fmla="*/ 171 w 343"/>
                    <a:gd name="T3" fmla="*/ 484 h 484"/>
                    <a:gd name="T4" fmla="*/ 0 w 343"/>
                    <a:gd name="T5" fmla="*/ 171 h 484"/>
                    <a:gd name="T6" fmla="*/ 171 w 343"/>
                    <a:gd name="T7" fmla="*/ 0 h 484"/>
                    <a:gd name="T8" fmla="*/ 343 w 343"/>
                    <a:gd name="T9" fmla="*/ 171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3" h="484">
                      <a:moveTo>
                        <a:pt x="343" y="171"/>
                      </a:moveTo>
                      <a:cubicBezTo>
                        <a:pt x="343" y="266"/>
                        <a:pt x="171" y="484"/>
                        <a:pt x="171" y="484"/>
                      </a:cubicBezTo>
                      <a:cubicBezTo>
                        <a:pt x="171" y="484"/>
                        <a:pt x="0" y="266"/>
                        <a:pt x="0" y="171"/>
                      </a:cubicBezTo>
                      <a:cubicBezTo>
                        <a:pt x="0" y="77"/>
                        <a:pt x="77" y="0"/>
                        <a:pt x="171" y="0"/>
                      </a:cubicBezTo>
                      <a:cubicBezTo>
                        <a:pt x="266" y="0"/>
                        <a:pt x="343" y="77"/>
                        <a:pt x="343" y="171"/>
                      </a:cubicBezTo>
                      <a:close/>
                    </a:path>
                  </a:pathLst>
                </a:custGeom>
                <a:solidFill>
                  <a:srgbClr val="F7686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69" name="îşḻíḑe"/>
                <p:cNvSpPr/>
                <p:nvPr/>
              </p:nvSpPr>
              <p:spPr bwMode="auto">
                <a:xfrm>
                  <a:off x="6152234" y="1317871"/>
                  <a:ext cx="548285" cy="1543319"/>
                </a:xfrm>
                <a:custGeom>
                  <a:avLst/>
                  <a:gdLst>
                    <a:gd name="T0" fmla="*/ 0 w 172"/>
                    <a:gd name="T1" fmla="*/ 0 h 484"/>
                    <a:gd name="T2" fmla="*/ 0 w 172"/>
                    <a:gd name="T3" fmla="*/ 484 h 484"/>
                    <a:gd name="T4" fmla="*/ 172 w 172"/>
                    <a:gd name="T5" fmla="*/ 171 h 484"/>
                    <a:gd name="T6" fmla="*/ 0 w 172"/>
                    <a:gd name="T7" fmla="*/ 0 h 4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72" h="484">
                      <a:moveTo>
                        <a:pt x="0" y="0"/>
                      </a:moveTo>
                      <a:cubicBezTo>
                        <a:pt x="0" y="484"/>
                        <a:pt x="0" y="484"/>
                        <a:pt x="0" y="484"/>
                      </a:cubicBezTo>
                      <a:cubicBezTo>
                        <a:pt x="0" y="484"/>
                        <a:pt x="172" y="266"/>
                        <a:pt x="172" y="171"/>
                      </a:cubicBezTo>
                      <a:cubicBezTo>
                        <a:pt x="172" y="77"/>
                        <a:pt x="95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F4382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70" name="iş1idè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71" name="iṡḻîḑé"/>
                <p:cNvSpPr/>
                <p:nvPr/>
              </p:nvSpPr>
              <p:spPr bwMode="auto">
                <a:xfrm>
                  <a:off x="5899180" y="1583421"/>
                  <a:ext cx="507671" cy="506108"/>
                </a:xfrm>
                <a:prstGeom prst="ellipse">
                  <a:avLst/>
                </a:prstGeom>
                <a:solidFill>
                  <a:srgbClr val="FEFEFE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572" name="iṡḻîdè"/>
                <p:cNvSpPr/>
                <p:nvPr/>
              </p:nvSpPr>
              <p:spPr bwMode="auto">
                <a:xfrm>
                  <a:off x="6152234" y="1583421"/>
                  <a:ext cx="254617" cy="506108"/>
                </a:xfrm>
                <a:custGeom>
                  <a:avLst/>
                  <a:gdLst>
                    <a:gd name="T0" fmla="*/ 0 w 80"/>
                    <a:gd name="T1" fmla="*/ 0 h 159"/>
                    <a:gd name="T2" fmla="*/ 0 w 80"/>
                    <a:gd name="T3" fmla="*/ 159 h 159"/>
                    <a:gd name="T4" fmla="*/ 80 w 80"/>
                    <a:gd name="T5" fmla="*/ 79 h 159"/>
                    <a:gd name="T6" fmla="*/ 0 w 80"/>
                    <a:gd name="T7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0" h="159">
                      <a:moveTo>
                        <a:pt x="0" y="0"/>
                      </a:moveTo>
                      <a:cubicBezTo>
                        <a:pt x="0" y="159"/>
                        <a:pt x="0" y="159"/>
                        <a:pt x="0" y="159"/>
                      </a:cubicBezTo>
                      <a:cubicBezTo>
                        <a:pt x="44" y="159"/>
                        <a:pt x="80" y="123"/>
                        <a:pt x="80" y="79"/>
                      </a:cubicBezTo>
                      <a:cubicBezTo>
                        <a:pt x="80" y="35"/>
                        <a:pt x="44" y="0"/>
                        <a:pt x="0" y="0"/>
                      </a:cubicBezTo>
                      <a:close/>
                    </a:path>
                  </a:pathLst>
                </a:custGeom>
                <a:solidFill>
                  <a:srgbClr val="CFECF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  <p:sp>
            <p:nvSpPr>
              <p:cNvPr id="609" name="crowd-of-users_33887"/>
              <p:cNvSpPr>
                <a:spLocks noChangeAspect="1"/>
              </p:cNvSpPr>
              <p:nvPr/>
            </p:nvSpPr>
            <p:spPr bwMode="auto">
              <a:xfrm>
                <a:off x="2147358" y="4732683"/>
                <a:ext cx="609685" cy="466203"/>
              </a:xfrm>
              <a:custGeom>
                <a:avLst/>
                <a:gdLst>
                  <a:gd name="connsiteX0" fmla="*/ 279380 w 602133"/>
                  <a:gd name="connsiteY0" fmla="*/ 303917 h 460429"/>
                  <a:gd name="connsiteX1" fmla="*/ 329638 w 602133"/>
                  <a:gd name="connsiteY1" fmla="*/ 303917 h 460429"/>
                  <a:gd name="connsiteX2" fmla="*/ 405716 w 602133"/>
                  <a:gd name="connsiteY2" fmla="*/ 379871 h 460429"/>
                  <a:gd name="connsiteX3" fmla="*/ 405716 w 602133"/>
                  <a:gd name="connsiteY3" fmla="*/ 441555 h 460429"/>
                  <a:gd name="connsiteX4" fmla="*/ 405255 w 602133"/>
                  <a:gd name="connsiteY4" fmla="*/ 441555 h 460429"/>
                  <a:gd name="connsiteX5" fmla="*/ 401566 w 602133"/>
                  <a:gd name="connsiteY5" fmla="*/ 443857 h 460429"/>
                  <a:gd name="connsiteX6" fmla="*/ 311195 w 602133"/>
                  <a:gd name="connsiteY6" fmla="*/ 460429 h 460429"/>
                  <a:gd name="connsiteX7" fmla="*/ 207452 w 602133"/>
                  <a:gd name="connsiteY7" fmla="*/ 443857 h 460429"/>
                  <a:gd name="connsiteX8" fmla="*/ 203302 w 602133"/>
                  <a:gd name="connsiteY8" fmla="*/ 442476 h 460429"/>
                  <a:gd name="connsiteX9" fmla="*/ 203302 w 602133"/>
                  <a:gd name="connsiteY9" fmla="*/ 441555 h 460429"/>
                  <a:gd name="connsiteX10" fmla="*/ 203302 w 602133"/>
                  <a:gd name="connsiteY10" fmla="*/ 379871 h 460429"/>
                  <a:gd name="connsiteX11" fmla="*/ 279380 w 602133"/>
                  <a:gd name="connsiteY11" fmla="*/ 303917 h 460429"/>
                  <a:gd name="connsiteX12" fmla="*/ 378044 w 602133"/>
                  <a:gd name="connsiteY12" fmla="*/ 242690 h 460429"/>
                  <a:gd name="connsiteX13" fmla="*/ 428312 w 602133"/>
                  <a:gd name="connsiteY13" fmla="*/ 242690 h 460429"/>
                  <a:gd name="connsiteX14" fmla="*/ 504406 w 602133"/>
                  <a:gd name="connsiteY14" fmla="*/ 318644 h 460429"/>
                  <a:gd name="connsiteX15" fmla="*/ 504406 w 602133"/>
                  <a:gd name="connsiteY15" fmla="*/ 380329 h 460429"/>
                  <a:gd name="connsiteX16" fmla="*/ 503945 w 602133"/>
                  <a:gd name="connsiteY16" fmla="*/ 380329 h 460429"/>
                  <a:gd name="connsiteX17" fmla="*/ 499794 w 602133"/>
                  <a:gd name="connsiteY17" fmla="*/ 382630 h 460429"/>
                  <a:gd name="connsiteX18" fmla="*/ 420011 w 602133"/>
                  <a:gd name="connsiteY18" fmla="*/ 399202 h 460429"/>
                  <a:gd name="connsiteX19" fmla="*/ 420011 w 602133"/>
                  <a:gd name="connsiteY19" fmla="*/ 380329 h 460429"/>
                  <a:gd name="connsiteX20" fmla="*/ 355446 w 602133"/>
                  <a:gd name="connsiteY20" fmla="*/ 293787 h 460429"/>
                  <a:gd name="connsiteX21" fmla="*/ 378044 w 602133"/>
                  <a:gd name="connsiteY21" fmla="*/ 242690 h 460429"/>
                  <a:gd name="connsiteX22" fmla="*/ 175210 w 602133"/>
                  <a:gd name="connsiteY22" fmla="*/ 242690 h 460429"/>
                  <a:gd name="connsiteX23" fmla="*/ 225454 w 602133"/>
                  <a:gd name="connsiteY23" fmla="*/ 242690 h 460429"/>
                  <a:gd name="connsiteX24" fmla="*/ 230986 w 602133"/>
                  <a:gd name="connsiteY24" fmla="*/ 243150 h 460429"/>
                  <a:gd name="connsiteX25" fmla="*/ 253573 w 602133"/>
                  <a:gd name="connsiteY25" fmla="*/ 293792 h 460429"/>
                  <a:gd name="connsiteX26" fmla="*/ 189038 w 602133"/>
                  <a:gd name="connsiteY26" fmla="*/ 380343 h 460429"/>
                  <a:gd name="connsiteX27" fmla="*/ 189038 w 602133"/>
                  <a:gd name="connsiteY27" fmla="*/ 398758 h 460429"/>
                  <a:gd name="connsiteX28" fmla="*/ 103300 w 602133"/>
                  <a:gd name="connsiteY28" fmla="*/ 382645 h 460429"/>
                  <a:gd name="connsiteX29" fmla="*/ 99151 w 602133"/>
                  <a:gd name="connsiteY29" fmla="*/ 381264 h 460429"/>
                  <a:gd name="connsiteX30" fmla="*/ 98690 w 602133"/>
                  <a:gd name="connsiteY30" fmla="*/ 380343 h 460429"/>
                  <a:gd name="connsiteX31" fmla="*/ 98690 w 602133"/>
                  <a:gd name="connsiteY31" fmla="*/ 318652 h 460429"/>
                  <a:gd name="connsiteX32" fmla="*/ 175210 w 602133"/>
                  <a:gd name="connsiteY32" fmla="*/ 242690 h 460429"/>
                  <a:gd name="connsiteX33" fmla="*/ 76056 w 602133"/>
                  <a:gd name="connsiteY33" fmla="*/ 185090 h 460429"/>
                  <a:gd name="connsiteX34" fmla="*/ 126300 w 602133"/>
                  <a:gd name="connsiteY34" fmla="*/ 185090 h 460429"/>
                  <a:gd name="connsiteX35" fmla="*/ 148886 w 602133"/>
                  <a:gd name="connsiteY35" fmla="*/ 235732 h 460429"/>
                  <a:gd name="connsiteX36" fmla="*/ 84353 w 602133"/>
                  <a:gd name="connsiteY36" fmla="*/ 322283 h 460429"/>
                  <a:gd name="connsiteX37" fmla="*/ 84353 w 602133"/>
                  <a:gd name="connsiteY37" fmla="*/ 341158 h 460429"/>
                  <a:gd name="connsiteX38" fmla="*/ 4609 w 602133"/>
                  <a:gd name="connsiteY38" fmla="*/ 324584 h 460429"/>
                  <a:gd name="connsiteX39" fmla="*/ 461 w 602133"/>
                  <a:gd name="connsiteY39" fmla="*/ 322743 h 460429"/>
                  <a:gd name="connsiteX40" fmla="*/ 0 w 602133"/>
                  <a:gd name="connsiteY40" fmla="*/ 322743 h 460429"/>
                  <a:gd name="connsiteX41" fmla="*/ 0 w 602133"/>
                  <a:gd name="connsiteY41" fmla="*/ 261052 h 460429"/>
                  <a:gd name="connsiteX42" fmla="*/ 76056 w 602133"/>
                  <a:gd name="connsiteY42" fmla="*/ 185090 h 460429"/>
                  <a:gd name="connsiteX43" fmla="*/ 476280 w 602133"/>
                  <a:gd name="connsiteY43" fmla="*/ 183239 h 460429"/>
                  <a:gd name="connsiteX44" fmla="*/ 526068 w 602133"/>
                  <a:gd name="connsiteY44" fmla="*/ 183239 h 460429"/>
                  <a:gd name="connsiteX45" fmla="*/ 602133 w 602133"/>
                  <a:gd name="connsiteY45" fmla="*/ 259201 h 460429"/>
                  <a:gd name="connsiteX46" fmla="*/ 602133 w 602133"/>
                  <a:gd name="connsiteY46" fmla="*/ 320432 h 460429"/>
                  <a:gd name="connsiteX47" fmla="*/ 601672 w 602133"/>
                  <a:gd name="connsiteY47" fmla="*/ 320432 h 460429"/>
                  <a:gd name="connsiteX48" fmla="*/ 597984 w 602133"/>
                  <a:gd name="connsiteY48" fmla="*/ 322733 h 460429"/>
                  <a:gd name="connsiteX49" fmla="*/ 518231 w 602133"/>
                  <a:gd name="connsiteY49" fmla="*/ 339307 h 460429"/>
                  <a:gd name="connsiteX50" fmla="*/ 518231 w 602133"/>
                  <a:gd name="connsiteY50" fmla="*/ 320432 h 460429"/>
                  <a:gd name="connsiteX51" fmla="*/ 453691 w 602133"/>
                  <a:gd name="connsiteY51" fmla="*/ 233881 h 460429"/>
                  <a:gd name="connsiteX52" fmla="*/ 476280 w 602133"/>
                  <a:gd name="connsiteY52" fmla="*/ 183239 h 460429"/>
                  <a:gd name="connsiteX53" fmla="*/ 304510 w 602133"/>
                  <a:gd name="connsiteY53" fmla="*/ 181462 h 460429"/>
                  <a:gd name="connsiteX54" fmla="*/ 363739 w 602133"/>
                  <a:gd name="connsiteY54" fmla="*/ 240839 h 460429"/>
                  <a:gd name="connsiteX55" fmla="*/ 304510 w 602133"/>
                  <a:gd name="connsiteY55" fmla="*/ 300216 h 460429"/>
                  <a:gd name="connsiteX56" fmla="*/ 245281 w 602133"/>
                  <a:gd name="connsiteY56" fmla="*/ 240839 h 460429"/>
                  <a:gd name="connsiteX57" fmla="*/ 304510 w 602133"/>
                  <a:gd name="connsiteY57" fmla="*/ 181462 h 460429"/>
                  <a:gd name="connsiteX58" fmla="*/ 274338 w 602133"/>
                  <a:gd name="connsiteY58" fmla="*/ 133116 h 460429"/>
                  <a:gd name="connsiteX59" fmla="*/ 328757 w 602133"/>
                  <a:gd name="connsiteY59" fmla="*/ 133116 h 460429"/>
                  <a:gd name="connsiteX60" fmla="*/ 345821 w 602133"/>
                  <a:gd name="connsiteY60" fmla="*/ 134957 h 460429"/>
                  <a:gd name="connsiteX61" fmla="*/ 332447 w 602133"/>
                  <a:gd name="connsiteY61" fmla="*/ 172703 h 460429"/>
                  <a:gd name="connsiteX62" fmla="*/ 304776 w 602133"/>
                  <a:gd name="connsiteY62" fmla="*/ 166719 h 460429"/>
                  <a:gd name="connsiteX63" fmla="*/ 270648 w 602133"/>
                  <a:gd name="connsiteY63" fmla="*/ 175465 h 460429"/>
                  <a:gd name="connsiteX64" fmla="*/ 257274 w 602133"/>
                  <a:gd name="connsiteY64" fmla="*/ 134957 h 460429"/>
                  <a:gd name="connsiteX65" fmla="*/ 274338 w 602133"/>
                  <a:gd name="connsiteY65" fmla="*/ 133116 h 460429"/>
                  <a:gd name="connsiteX66" fmla="*/ 402940 w 602133"/>
                  <a:gd name="connsiteY66" fmla="*/ 120160 h 460429"/>
                  <a:gd name="connsiteX67" fmla="*/ 462427 w 602133"/>
                  <a:gd name="connsiteY67" fmla="*/ 179582 h 460429"/>
                  <a:gd name="connsiteX68" fmla="*/ 402940 w 602133"/>
                  <a:gd name="connsiteY68" fmla="*/ 238543 h 460429"/>
                  <a:gd name="connsiteX69" fmla="*/ 377577 w 602133"/>
                  <a:gd name="connsiteY69" fmla="*/ 233015 h 460429"/>
                  <a:gd name="connsiteX70" fmla="*/ 343452 w 602133"/>
                  <a:gd name="connsiteY70" fmla="*/ 178661 h 460429"/>
                  <a:gd name="connsiteX71" fmla="*/ 402940 w 602133"/>
                  <a:gd name="connsiteY71" fmla="*/ 120160 h 460429"/>
                  <a:gd name="connsiteX72" fmla="*/ 200081 w 602133"/>
                  <a:gd name="connsiteY72" fmla="*/ 120160 h 460429"/>
                  <a:gd name="connsiteX73" fmla="*/ 259569 w 602133"/>
                  <a:gd name="connsiteY73" fmla="*/ 179582 h 460429"/>
                  <a:gd name="connsiteX74" fmla="*/ 259569 w 602133"/>
                  <a:gd name="connsiteY74" fmla="*/ 182806 h 460429"/>
                  <a:gd name="connsiteX75" fmla="*/ 231900 w 602133"/>
                  <a:gd name="connsiteY75" fmla="*/ 229791 h 460429"/>
                  <a:gd name="connsiteX76" fmla="*/ 200081 w 602133"/>
                  <a:gd name="connsiteY76" fmla="*/ 238543 h 460429"/>
                  <a:gd name="connsiteX77" fmla="*/ 140594 w 602133"/>
                  <a:gd name="connsiteY77" fmla="*/ 179582 h 460429"/>
                  <a:gd name="connsiteX78" fmla="*/ 200081 w 602133"/>
                  <a:gd name="connsiteY78" fmla="*/ 120160 h 460429"/>
                  <a:gd name="connsiteX79" fmla="*/ 101428 w 602133"/>
                  <a:gd name="connsiteY79" fmla="*/ 62190 h 460429"/>
                  <a:gd name="connsiteX80" fmla="*/ 160879 w 602133"/>
                  <a:gd name="connsiteY80" fmla="*/ 120646 h 460429"/>
                  <a:gd name="connsiteX81" fmla="*/ 126315 w 602133"/>
                  <a:gd name="connsiteY81" fmla="*/ 175421 h 460429"/>
                  <a:gd name="connsiteX82" fmla="*/ 101428 w 602133"/>
                  <a:gd name="connsiteY82" fmla="*/ 180944 h 460429"/>
                  <a:gd name="connsiteX83" fmla="*/ 41978 w 602133"/>
                  <a:gd name="connsiteY83" fmla="*/ 121567 h 460429"/>
                  <a:gd name="connsiteX84" fmla="*/ 101428 w 602133"/>
                  <a:gd name="connsiteY84" fmla="*/ 62190 h 460429"/>
                  <a:gd name="connsiteX85" fmla="*/ 500695 w 602133"/>
                  <a:gd name="connsiteY85" fmla="*/ 60339 h 460429"/>
                  <a:gd name="connsiteX86" fmla="*/ 560154 w 602133"/>
                  <a:gd name="connsiteY86" fmla="*/ 119716 h 460429"/>
                  <a:gd name="connsiteX87" fmla="*/ 500695 w 602133"/>
                  <a:gd name="connsiteY87" fmla="*/ 179093 h 460429"/>
                  <a:gd name="connsiteX88" fmla="*/ 475805 w 602133"/>
                  <a:gd name="connsiteY88" fmla="*/ 173570 h 460429"/>
                  <a:gd name="connsiteX89" fmla="*/ 441697 w 602133"/>
                  <a:gd name="connsiteY89" fmla="*/ 118795 h 460429"/>
                  <a:gd name="connsiteX90" fmla="*/ 500695 w 602133"/>
                  <a:gd name="connsiteY90" fmla="*/ 60339 h 460429"/>
                  <a:gd name="connsiteX91" fmla="*/ 413085 w 602133"/>
                  <a:gd name="connsiteY91" fmla="*/ 16140 h 460429"/>
                  <a:gd name="connsiteX92" fmla="*/ 468869 w 602133"/>
                  <a:gd name="connsiteY92" fmla="*/ 55274 h 460429"/>
                  <a:gd name="connsiteX93" fmla="*/ 429221 w 602133"/>
                  <a:gd name="connsiteY93" fmla="*/ 112824 h 460429"/>
                  <a:gd name="connsiteX94" fmla="*/ 402020 w 602133"/>
                  <a:gd name="connsiteY94" fmla="*/ 107760 h 460429"/>
                  <a:gd name="connsiteX95" fmla="*/ 370670 w 602133"/>
                  <a:gd name="connsiteY95" fmla="*/ 115126 h 460429"/>
                  <a:gd name="connsiteX96" fmla="*/ 363294 w 602133"/>
                  <a:gd name="connsiteY96" fmla="*/ 105918 h 460429"/>
                  <a:gd name="connsiteX97" fmla="*/ 376664 w 602133"/>
                  <a:gd name="connsiteY97" fmla="*/ 63561 h 460429"/>
                  <a:gd name="connsiteX98" fmla="*/ 370670 w 602133"/>
                  <a:gd name="connsiteY98" fmla="*/ 34556 h 460429"/>
                  <a:gd name="connsiteX99" fmla="*/ 413085 w 602133"/>
                  <a:gd name="connsiteY99" fmla="*/ 16140 h 460429"/>
                  <a:gd name="connsiteX100" fmla="*/ 192697 w 602133"/>
                  <a:gd name="connsiteY100" fmla="*/ 16140 h 460429"/>
                  <a:gd name="connsiteX101" fmla="*/ 231875 w 602133"/>
                  <a:gd name="connsiteY101" fmla="*/ 31337 h 460429"/>
                  <a:gd name="connsiteX102" fmla="*/ 224501 w 602133"/>
                  <a:gd name="connsiteY102" fmla="*/ 63573 h 460429"/>
                  <a:gd name="connsiteX103" fmla="*/ 240172 w 602133"/>
                  <a:gd name="connsiteY103" fmla="*/ 109165 h 460429"/>
                  <a:gd name="connsiteX104" fmla="*/ 233719 w 602133"/>
                  <a:gd name="connsiteY104" fmla="*/ 116533 h 460429"/>
                  <a:gd name="connsiteX105" fmla="*/ 199150 w 602133"/>
                  <a:gd name="connsiteY105" fmla="*/ 107783 h 460429"/>
                  <a:gd name="connsiteX106" fmla="*/ 171034 w 602133"/>
                  <a:gd name="connsiteY106" fmla="*/ 114230 h 460429"/>
                  <a:gd name="connsiteX107" fmla="*/ 136004 w 602133"/>
                  <a:gd name="connsiteY107" fmla="*/ 59429 h 460429"/>
                  <a:gd name="connsiteX108" fmla="*/ 192697 w 602133"/>
                  <a:gd name="connsiteY108" fmla="*/ 16140 h 460429"/>
                  <a:gd name="connsiteX109" fmla="*/ 301511 w 602133"/>
                  <a:gd name="connsiteY109" fmla="*/ 0 h 460429"/>
                  <a:gd name="connsiteX110" fmla="*/ 366033 w 602133"/>
                  <a:gd name="connsiteY110" fmla="*/ 64485 h 460429"/>
                  <a:gd name="connsiteX111" fmla="*/ 301511 w 602133"/>
                  <a:gd name="connsiteY111" fmla="*/ 128970 h 460429"/>
                  <a:gd name="connsiteX112" fmla="*/ 236989 w 602133"/>
                  <a:gd name="connsiteY112" fmla="*/ 64485 h 460429"/>
                  <a:gd name="connsiteX113" fmla="*/ 301511 w 602133"/>
                  <a:gd name="connsiteY113" fmla="*/ 0 h 460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602133" h="460429">
                    <a:moveTo>
                      <a:pt x="279380" y="303917"/>
                    </a:moveTo>
                    <a:lnTo>
                      <a:pt x="329638" y="303917"/>
                    </a:lnTo>
                    <a:cubicBezTo>
                      <a:pt x="371596" y="303917"/>
                      <a:pt x="405716" y="337981"/>
                      <a:pt x="405716" y="379871"/>
                    </a:cubicBezTo>
                    <a:lnTo>
                      <a:pt x="405716" y="441555"/>
                    </a:lnTo>
                    <a:lnTo>
                      <a:pt x="405255" y="441555"/>
                    </a:lnTo>
                    <a:lnTo>
                      <a:pt x="401566" y="443857"/>
                    </a:lnTo>
                    <a:cubicBezTo>
                      <a:pt x="399261" y="444778"/>
                      <a:pt x="366985" y="460429"/>
                      <a:pt x="311195" y="460429"/>
                    </a:cubicBezTo>
                    <a:cubicBezTo>
                      <a:pt x="282608" y="460429"/>
                      <a:pt x="247566" y="456286"/>
                      <a:pt x="207452" y="443857"/>
                    </a:cubicBezTo>
                    <a:lnTo>
                      <a:pt x="203302" y="442476"/>
                    </a:lnTo>
                    <a:lnTo>
                      <a:pt x="203302" y="441555"/>
                    </a:lnTo>
                    <a:lnTo>
                      <a:pt x="203302" y="379871"/>
                    </a:lnTo>
                    <a:cubicBezTo>
                      <a:pt x="203302" y="337981"/>
                      <a:pt x="237422" y="303917"/>
                      <a:pt x="279380" y="303917"/>
                    </a:cubicBezTo>
                    <a:close/>
                    <a:moveTo>
                      <a:pt x="378044" y="242690"/>
                    </a:moveTo>
                    <a:lnTo>
                      <a:pt x="428312" y="242690"/>
                    </a:lnTo>
                    <a:cubicBezTo>
                      <a:pt x="470279" y="242690"/>
                      <a:pt x="504406" y="276754"/>
                      <a:pt x="504406" y="318644"/>
                    </a:cubicBezTo>
                    <a:lnTo>
                      <a:pt x="504406" y="380329"/>
                    </a:lnTo>
                    <a:lnTo>
                      <a:pt x="503945" y="380329"/>
                    </a:lnTo>
                    <a:lnTo>
                      <a:pt x="499794" y="382630"/>
                    </a:lnTo>
                    <a:cubicBezTo>
                      <a:pt x="497950" y="383551"/>
                      <a:pt x="469357" y="397361"/>
                      <a:pt x="420011" y="399202"/>
                    </a:cubicBezTo>
                    <a:lnTo>
                      <a:pt x="420011" y="380329"/>
                    </a:lnTo>
                    <a:cubicBezTo>
                      <a:pt x="420011" y="339359"/>
                      <a:pt x="392801" y="304834"/>
                      <a:pt x="355446" y="293787"/>
                    </a:cubicBezTo>
                    <a:cubicBezTo>
                      <a:pt x="368820" y="280897"/>
                      <a:pt x="377583" y="262944"/>
                      <a:pt x="378044" y="242690"/>
                    </a:cubicBezTo>
                    <a:close/>
                    <a:moveTo>
                      <a:pt x="175210" y="242690"/>
                    </a:moveTo>
                    <a:lnTo>
                      <a:pt x="225454" y="242690"/>
                    </a:lnTo>
                    <a:cubicBezTo>
                      <a:pt x="227298" y="242690"/>
                      <a:pt x="229142" y="243150"/>
                      <a:pt x="230986" y="243150"/>
                    </a:cubicBezTo>
                    <a:cubicBezTo>
                      <a:pt x="231447" y="262947"/>
                      <a:pt x="240205" y="280901"/>
                      <a:pt x="253573" y="293792"/>
                    </a:cubicBezTo>
                    <a:cubicBezTo>
                      <a:pt x="216235" y="304841"/>
                      <a:pt x="189038" y="339369"/>
                      <a:pt x="189038" y="380343"/>
                    </a:cubicBezTo>
                    <a:lnTo>
                      <a:pt x="189038" y="398758"/>
                    </a:lnTo>
                    <a:cubicBezTo>
                      <a:pt x="164146" y="397377"/>
                      <a:pt x="135567" y="392773"/>
                      <a:pt x="103300" y="382645"/>
                    </a:cubicBezTo>
                    <a:lnTo>
                      <a:pt x="99151" y="381264"/>
                    </a:lnTo>
                    <a:lnTo>
                      <a:pt x="98690" y="380343"/>
                    </a:lnTo>
                    <a:lnTo>
                      <a:pt x="98690" y="318652"/>
                    </a:lnTo>
                    <a:cubicBezTo>
                      <a:pt x="98690" y="276758"/>
                      <a:pt x="133262" y="242690"/>
                      <a:pt x="175210" y="242690"/>
                    </a:cubicBezTo>
                    <a:close/>
                    <a:moveTo>
                      <a:pt x="76056" y="185090"/>
                    </a:moveTo>
                    <a:lnTo>
                      <a:pt x="126300" y="185090"/>
                    </a:lnTo>
                    <a:cubicBezTo>
                      <a:pt x="126760" y="204886"/>
                      <a:pt x="135058" y="222841"/>
                      <a:pt x="148886" y="235732"/>
                    </a:cubicBezTo>
                    <a:cubicBezTo>
                      <a:pt x="111549" y="246781"/>
                      <a:pt x="84353" y="281309"/>
                      <a:pt x="84353" y="322283"/>
                    </a:cubicBezTo>
                    <a:lnTo>
                      <a:pt x="84353" y="341158"/>
                    </a:lnTo>
                    <a:cubicBezTo>
                      <a:pt x="34571" y="339316"/>
                      <a:pt x="6453" y="325505"/>
                      <a:pt x="4609" y="324584"/>
                    </a:cubicBezTo>
                    <a:lnTo>
                      <a:pt x="461" y="322743"/>
                    </a:lnTo>
                    <a:lnTo>
                      <a:pt x="0" y="322743"/>
                    </a:lnTo>
                    <a:lnTo>
                      <a:pt x="0" y="261052"/>
                    </a:lnTo>
                    <a:cubicBezTo>
                      <a:pt x="0" y="219158"/>
                      <a:pt x="34110" y="185090"/>
                      <a:pt x="76056" y="185090"/>
                    </a:cubicBezTo>
                    <a:close/>
                    <a:moveTo>
                      <a:pt x="476280" y="183239"/>
                    </a:moveTo>
                    <a:lnTo>
                      <a:pt x="526068" y="183239"/>
                    </a:lnTo>
                    <a:cubicBezTo>
                      <a:pt x="568019" y="183239"/>
                      <a:pt x="602133" y="217307"/>
                      <a:pt x="602133" y="259201"/>
                    </a:cubicBezTo>
                    <a:lnTo>
                      <a:pt x="602133" y="320432"/>
                    </a:lnTo>
                    <a:lnTo>
                      <a:pt x="601672" y="320432"/>
                    </a:lnTo>
                    <a:lnTo>
                      <a:pt x="597984" y="322733"/>
                    </a:lnTo>
                    <a:cubicBezTo>
                      <a:pt x="596140" y="323654"/>
                      <a:pt x="567558" y="337465"/>
                      <a:pt x="518231" y="339307"/>
                    </a:cubicBezTo>
                    <a:lnTo>
                      <a:pt x="518231" y="320432"/>
                    </a:lnTo>
                    <a:cubicBezTo>
                      <a:pt x="518231" y="279458"/>
                      <a:pt x="490571" y="244930"/>
                      <a:pt x="453691" y="233881"/>
                    </a:cubicBezTo>
                    <a:cubicBezTo>
                      <a:pt x="467060" y="220990"/>
                      <a:pt x="475358" y="203035"/>
                      <a:pt x="476280" y="183239"/>
                    </a:cubicBezTo>
                    <a:close/>
                    <a:moveTo>
                      <a:pt x="304510" y="181462"/>
                    </a:moveTo>
                    <a:cubicBezTo>
                      <a:pt x="337221" y="181462"/>
                      <a:pt x="363739" y="208046"/>
                      <a:pt x="363739" y="240839"/>
                    </a:cubicBezTo>
                    <a:cubicBezTo>
                      <a:pt x="363739" y="273632"/>
                      <a:pt x="337221" y="300216"/>
                      <a:pt x="304510" y="300216"/>
                    </a:cubicBezTo>
                    <a:cubicBezTo>
                      <a:pt x="271799" y="300216"/>
                      <a:pt x="245281" y="273632"/>
                      <a:pt x="245281" y="240839"/>
                    </a:cubicBezTo>
                    <a:cubicBezTo>
                      <a:pt x="245281" y="208046"/>
                      <a:pt x="271799" y="181462"/>
                      <a:pt x="304510" y="181462"/>
                    </a:cubicBezTo>
                    <a:close/>
                    <a:moveTo>
                      <a:pt x="274338" y="133116"/>
                    </a:moveTo>
                    <a:lnTo>
                      <a:pt x="328757" y="133116"/>
                    </a:lnTo>
                    <a:cubicBezTo>
                      <a:pt x="334753" y="133116"/>
                      <a:pt x="340287" y="134037"/>
                      <a:pt x="345821" y="134957"/>
                    </a:cubicBezTo>
                    <a:cubicBezTo>
                      <a:pt x="337981" y="145545"/>
                      <a:pt x="333369" y="158894"/>
                      <a:pt x="332447" y="172703"/>
                    </a:cubicBezTo>
                    <a:cubicBezTo>
                      <a:pt x="324145" y="169021"/>
                      <a:pt x="314461" y="166719"/>
                      <a:pt x="304776" y="166719"/>
                    </a:cubicBezTo>
                    <a:cubicBezTo>
                      <a:pt x="292324" y="166719"/>
                      <a:pt x="280794" y="169941"/>
                      <a:pt x="270648" y="175465"/>
                    </a:cubicBezTo>
                    <a:cubicBezTo>
                      <a:pt x="270648" y="160275"/>
                      <a:pt x="265575" y="146465"/>
                      <a:pt x="257274" y="134957"/>
                    </a:cubicBezTo>
                    <a:cubicBezTo>
                      <a:pt x="262808" y="134037"/>
                      <a:pt x="268342" y="133116"/>
                      <a:pt x="274338" y="133116"/>
                    </a:cubicBezTo>
                    <a:close/>
                    <a:moveTo>
                      <a:pt x="402940" y="120160"/>
                    </a:moveTo>
                    <a:cubicBezTo>
                      <a:pt x="435681" y="120160"/>
                      <a:pt x="462427" y="146416"/>
                      <a:pt x="462427" y="179582"/>
                    </a:cubicBezTo>
                    <a:cubicBezTo>
                      <a:pt x="462427" y="212287"/>
                      <a:pt x="435681" y="238543"/>
                      <a:pt x="402940" y="238543"/>
                    </a:cubicBezTo>
                    <a:cubicBezTo>
                      <a:pt x="393717" y="238543"/>
                      <a:pt x="385416" y="236700"/>
                      <a:pt x="377577" y="233015"/>
                    </a:cubicBezTo>
                    <a:cubicBezTo>
                      <a:pt x="375271" y="209984"/>
                      <a:pt x="362359" y="190176"/>
                      <a:pt x="343452" y="178661"/>
                    </a:cubicBezTo>
                    <a:cubicBezTo>
                      <a:pt x="343913" y="145956"/>
                      <a:pt x="370198" y="120160"/>
                      <a:pt x="402940" y="120160"/>
                    </a:cubicBezTo>
                    <a:close/>
                    <a:moveTo>
                      <a:pt x="200081" y="120160"/>
                    </a:moveTo>
                    <a:cubicBezTo>
                      <a:pt x="232823" y="120160"/>
                      <a:pt x="259569" y="146416"/>
                      <a:pt x="259569" y="179582"/>
                    </a:cubicBezTo>
                    <a:cubicBezTo>
                      <a:pt x="259569" y="180503"/>
                      <a:pt x="259569" y="181424"/>
                      <a:pt x="259569" y="182806"/>
                    </a:cubicBezTo>
                    <a:cubicBezTo>
                      <a:pt x="244812" y="193861"/>
                      <a:pt x="234667" y="210444"/>
                      <a:pt x="231900" y="229791"/>
                    </a:cubicBezTo>
                    <a:cubicBezTo>
                      <a:pt x="222677" y="235319"/>
                      <a:pt x="212071" y="238543"/>
                      <a:pt x="200081" y="238543"/>
                    </a:cubicBezTo>
                    <a:cubicBezTo>
                      <a:pt x="167340" y="238543"/>
                      <a:pt x="140594" y="212287"/>
                      <a:pt x="140594" y="179582"/>
                    </a:cubicBezTo>
                    <a:cubicBezTo>
                      <a:pt x="140594" y="146416"/>
                      <a:pt x="167340" y="120160"/>
                      <a:pt x="200081" y="120160"/>
                    </a:cubicBezTo>
                    <a:close/>
                    <a:moveTo>
                      <a:pt x="101428" y="62190"/>
                    </a:moveTo>
                    <a:cubicBezTo>
                      <a:pt x="133688" y="62190"/>
                      <a:pt x="160418" y="88426"/>
                      <a:pt x="160879" y="120646"/>
                    </a:cubicBezTo>
                    <a:cubicBezTo>
                      <a:pt x="141984" y="132154"/>
                      <a:pt x="128619" y="152406"/>
                      <a:pt x="126315" y="175421"/>
                    </a:cubicBezTo>
                    <a:cubicBezTo>
                      <a:pt x="118941" y="178643"/>
                      <a:pt x="110185" y="180944"/>
                      <a:pt x="101428" y="180944"/>
                    </a:cubicBezTo>
                    <a:cubicBezTo>
                      <a:pt x="68708" y="180944"/>
                      <a:pt x="41978" y="154247"/>
                      <a:pt x="41978" y="121567"/>
                    </a:cubicBezTo>
                    <a:cubicBezTo>
                      <a:pt x="41978" y="88887"/>
                      <a:pt x="68708" y="62190"/>
                      <a:pt x="101428" y="62190"/>
                    </a:cubicBezTo>
                    <a:close/>
                    <a:moveTo>
                      <a:pt x="500695" y="60339"/>
                    </a:moveTo>
                    <a:cubicBezTo>
                      <a:pt x="533882" y="60339"/>
                      <a:pt x="560154" y="87036"/>
                      <a:pt x="560154" y="119716"/>
                    </a:cubicBezTo>
                    <a:cubicBezTo>
                      <a:pt x="560154" y="152396"/>
                      <a:pt x="533882" y="179093"/>
                      <a:pt x="500695" y="179093"/>
                    </a:cubicBezTo>
                    <a:cubicBezTo>
                      <a:pt x="491938" y="179093"/>
                      <a:pt x="483180" y="176792"/>
                      <a:pt x="475805" y="173570"/>
                    </a:cubicBezTo>
                    <a:cubicBezTo>
                      <a:pt x="473501" y="150095"/>
                      <a:pt x="460134" y="130303"/>
                      <a:pt x="441697" y="118795"/>
                    </a:cubicBezTo>
                    <a:cubicBezTo>
                      <a:pt x="442158" y="86575"/>
                      <a:pt x="468431" y="60339"/>
                      <a:pt x="500695" y="60339"/>
                    </a:cubicBezTo>
                    <a:close/>
                    <a:moveTo>
                      <a:pt x="413085" y="16140"/>
                    </a:moveTo>
                    <a:cubicBezTo>
                      <a:pt x="438441" y="16140"/>
                      <a:pt x="460571" y="31794"/>
                      <a:pt x="468869" y="55274"/>
                    </a:cubicBezTo>
                    <a:cubicBezTo>
                      <a:pt x="446279" y="66324"/>
                      <a:pt x="431526" y="87962"/>
                      <a:pt x="429221" y="112824"/>
                    </a:cubicBezTo>
                    <a:cubicBezTo>
                      <a:pt x="422766" y="110522"/>
                      <a:pt x="412624" y="107760"/>
                      <a:pt x="402020" y="107760"/>
                    </a:cubicBezTo>
                    <a:cubicBezTo>
                      <a:pt x="390956" y="107760"/>
                      <a:pt x="380352" y="110062"/>
                      <a:pt x="370670" y="115126"/>
                    </a:cubicBezTo>
                    <a:cubicBezTo>
                      <a:pt x="367904" y="112364"/>
                      <a:pt x="365599" y="109141"/>
                      <a:pt x="363294" y="105918"/>
                    </a:cubicBezTo>
                    <a:cubicBezTo>
                      <a:pt x="372054" y="93487"/>
                      <a:pt x="376664" y="78754"/>
                      <a:pt x="376664" y="63561"/>
                    </a:cubicBezTo>
                    <a:cubicBezTo>
                      <a:pt x="376664" y="53432"/>
                      <a:pt x="374359" y="43764"/>
                      <a:pt x="370670" y="34556"/>
                    </a:cubicBezTo>
                    <a:cubicBezTo>
                      <a:pt x="381735" y="22586"/>
                      <a:pt x="396949" y="16140"/>
                      <a:pt x="413085" y="16140"/>
                    </a:cubicBezTo>
                    <a:close/>
                    <a:moveTo>
                      <a:pt x="192697" y="16140"/>
                    </a:moveTo>
                    <a:cubicBezTo>
                      <a:pt x="207447" y="16140"/>
                      <a:pt x="221274" y="21206"/>
                      <a:pt x="231875" y="31337"/>
                    </a:cubicBezTo>
                    <a:cubicBezTo>
                      <a:pt x="227266" y="41008"/>
                      <a:pt x="224501" y="52060"/>
                      <a:pt x="224501" y="63573"/>
                    </a:cubicBezTo>
                    <a:cubicBezTo>
                      <a:pt x="224501" y="80152"/>
                      <a:pt x="230032" y="96270"/>
                      <a:pt x="240172" y="109165"/>
                    </a:cubicBezTo>
                    <a:cubicBezTo>
                      <a:pt x="238328" y="111928"/>
                      <a:pt x="236024" y="114230"/>
                      <a:pt x="233719" y="116533"/>
                    </a:cubicBezTo>
                    <a:cubicBezTo>
                      <a:pt x="223118" y="111007"/>
                      <a:pt x="211134" y="107783"/>
                      <a:pt x="199150" y="107783"/>
                    </a:cubicBezTo>
                    <a:cubicBezTo>
                      <a:pt x="189010" y="107783"/>
                      <a:pt x="177948" y="111467"/>
                      <a:pt x="171034" y="114230"/>
                    </a:cubicBezTo>
                    <a:cubicBezTo>
                      <a:pt x="168729" y="91204"/>
                      <a:pt x="155824" y="70942"/>
                      <a:pt x="136004" y="59429"/>
                    </a:cubicBezTo>
                    <a:cubicBezTo>
                      <a:pt x="142457" y="34100"/>
                      <a:pt x="165964" y="16140"/>
                      <a:pt x="192697" y="16140"/>
                    </a:cubicBezTo>
                    <a:close/>
                    <a:moveTo>
                      <a:pt x="301511" y="0"/>
                    </a:moveTo>
                    <a:cubicBezTo>
                      <a:pt x="337146" y="0"/>
                      <a:pt x="366033" y="28871"/>
                      <a:pt x="366033" y="64485"/>
                    </a:cubicBezTo>
                    <a:cubicBezTo>
                      <a:pt x="366033" y="100099"/>
                      <a:pt x="337146" y="128970"/>
                      <a:pt x="301511" y="128970"/>
                    </a:cubicBezTo>
                    <a:cubicBezTo>
                      <a:pt x="265876" y="128970"/>
                      <a:pt x="236989" y="100099"/>
                      <a:pt x="236989" y="64485"/>
                    </a:cubicBezTo>
                    <a:cubicBezTo>
                      <a:pt x="236989" y="28871"/>
                      <a:pt x="265876" y="0"/>
                      <a:pt x="301511" y="0"/>
                    </a:cubicBezTo>
                    <a:close/>
                  </a:path>
                </a:pathLst>
              </a:custGeom>
              <a:solidFill>
                <a:srgbClr val="737DFF"/>
              </a:solidFill>
              <a:ln>
                <a:noFill/>
              </a:ln>
            </p:spPr>
          </p:sp>
          <p:sp>
            <p:nvSpPr>
              <p:cNvPr id="610" name="crowd-of-users_33887"/>
              <p:cNvSpPr>
                <a:spLocks noChangeAspect="1"/>
              </p:cNvSpPr>
              <p:nvPr/>
            </p:nvSpPr>
            <p:spPr bwMode="auto">
              <a:xfrm>
                <a:off x="5299373" y="4367996"/>
                <a:ext cx="609685" cy="466203"/>
              </a:xfrm>
              <a:custGeom>
                <a:avLst/>
                <a:gdLst>
                  <a:gd name="connsiteX0" fmla="*/ 279380 w 602133"/>
                  <a:gd name="connsiteY0" fmla="*/ 303917 h 460429"/>
                  <a:gd name="connsiteX1" fmla="*/ 329638 w 602133"/>
                  <a:gd name="connsiteY1" fmla="*/ 303917 h 460429"/>
                  <a:gd name="connsiteX2" fmla="*/ 405716 w 602133"/>
                  <a:gd name="connsiteY2" fmla="*/ 379871 h 460429"/>
                  <a:gd name="connsiteX3" fmla="*/ 405716 w 602133"/>
                  <a:gd name="connsiteY3" fmla="*/ 441555 h 460429"/>
                  <a:gd name="connsiteX4" fmla="*/ 405255 w 602133"/>
                  <a:gd name="connsiteY4" fmla="*/ 441555 h 460429"/>
                  <a:gd name="connsiteX5" fmla="*/ 401566 w 602133"/>
                  <a:gd name="connsiteY5" fmla="*/ 443857 h 460429"/>
                  <a:gd name="connsiteX6" fmla="*/ 311195 w 602133"/>
                  <a:gd name="connsiteY6" fmla="*/ 460429 h 460429"/>
                  <a:gd name="connsiteX7" fmla="*/ 207452 w 602133"/>
                  <a:gd name="connsiteY7" fmla="*/ 443857 h 460429"/>
                  <a:gd name="connsiteX8" fmla="*/ 203302 w 602133"/>
                  <a:gd name="connsiteY8" fmla="*/ 442476 h 460429"/>
                  <a:gd name="connsiteX9" fmla="*/ 203302 w 602133"/>
                  <a:gd name="connsiteY9" fmla="*/ 441555 h 460429"/>
                  <a:gd name="connsiteX10" fmla="*/ 203302 w 602133"/>
                  <a:gd name="connsiteY10" fmla="*/ 379871 h 460429"/>
                  <a:gd name="connsiteX11" fmla="*/ 279380 w 602133"/>
                  <a:gd name="connsiteY11" fmla="*/ 303917 h 460429"/>
                  <a:gd name="connsiteX12" fmla="*/ 378044 w 602133"/>
                  <a:gd name="connsiteY12" fmla="*/ 242690 h 460429"/>
                  <a:gd name="connsiteX13" fmla="*/ 428312 w 602133"/>
                  <a:gd name="connsiteY13" fmla="*/ 242690 h 460429"/>
                  <a:gd name="connsiteX14" fmla="*/ 504406 w 602133"/>
                  <a:gd name="connsiteY14" fmla="*/ 318644 h 460429"/>
                  <a:gd name="connsiteX15" fmla="*/ 504406 w 602133"/>
                  <a:gd name="connsiteY15" fmla="*/ 380329 h 460429"/>
                  <a:gd name="connsiteX16" fmla="*/ 503945 w 602133"/>
                  <a:gd name="connsiteY16" fmla="*/ 380329 h 460429"/>
                  <a:gd name="connsiteX17" fmla="*/ 499794 w 602133"/>
                  <a:gd name="connsiteY17" fmla="*/ 382630 h 460429"/>
                  <a:gd name="connsiteX18" fmla="*/ 420011 w 602133"/>
                  <a:gd name="connsiteY18" fmla="*/ 399202 h 460429"/>
                  <a:gd name="connsiteX19" fmla="*/ 420011 w 602133"/>
                  <a:gd name="connsiteY19" fmla="*/ 380329 h 460429"/>
                  <a:gd name="connsiteX20" fmla="*/ 355446 w 602133"/>
                  <a:gd name="connsiteY20" fmla="*/ 293787 h 460429"/>
                  <a:gd name="connsiteX21" fmla="*/ 378044 w 602133"/>
                  <a:gd name="connsiteY21" fmla="*/ 242690 h 460429"/>
                  <a:gd name="connsiteX22" fmla="*/ 175210 w 602133"/>
                  <a:gd name="connsiteY22" fmla="*/ 242690 h 460429"/>
                  <a:gd name="connsiteX23" fmla="*/ 225454 w 602133"/>
                  <a:gd name="connsiteY23" fmla="*/ 242690 h 460429"/>
                  <a:gd name="connsiteX24" fmla="*/ 230986 w 602133"/>
                  <a:gd name="connsiteY24" fmla="*/ 243150 h 460429"/>
                  <a:gd name="connsiteX25" fmla="*/ 253573 w 602133"/>
                  <a:gd name="connsiteY25" fmla="*/ 293792 h 460429"/>
                  <a:gd name="connsiteX26" fmla="*/ 189038 w 602133"/>
                  <a:gd name="connsiteY26" fmla="*/ 380343 h 460429"/>
                  <a:gd name="connsiteX27" fmla="*/ 189038 w 602133"/>
                  <a:gd name="connsiteY27" fmla="*/ 398758 h 460429"/>
                  <a:gd name="connsiteX28" fmla="*/ 103300 w 602133"/>
                  <a:gd name="connsiteY28" fmla="*/ 382645 h 460429"/>
                  <a:gd name="connsiteX29" fmla="*/ 99151 w 602133"/>
                  <a:gd name="connsiteY29" fmla="*/ 381264 h 460429"/>
                  <a:gd name="connsiteX30" fmla="*/ 98690 w 602133"/>
                  <a:gd name="connsiteY30" fmla="*/ 380343 h 460429"/>
                  <a:gd name="connsiteX31" fmla="*/ 98690 w 602133"/>
                  <a:gd name="connsiteY31" fmla="*/ 318652 h 460429"/>
                  <a:gd name="connsiteX32" fmla="*/ 175210 w 602133"/>
                  <a:gd name="connsiteY32" fmla="*/ 242690 h 460429"/>
                  <a:gd name="connsiteX33" fmla="*/ 76056 w 602133"/>
                  <a:gd name="connsiteY33" fmla="*/ 185090 h 460429"/>
                  <a:gd name="connsiteX34" fmla="*/ 126300 w 602133"/>
                  <a:gd name="connsiteY34" fmla="*/ 185090 h 460429"/>
                  <a:gd name="connsiteX35" fmla="*/ 148886 w 602133"/>
                  <a:gd name="connsiteY35" fmla="*/ 235732 h 460429"/>
                  <a:gd name="connsiteX36" fmla="*/ 84353 w 602133"/>
                  <a:gd name="connsiteY36" fmla="*/ 322283 h 460429"/>
                  <a:gd name="connsiteX37" fmla="*/ 84353 w 602133"/>
                  <a:gd name="connsiteY37" fmla="*/ 341158 h 460429"/>
                  <a:gd name="connsiteX38" fmla="*/ 4609 w 602133"/>
                  <a:gd name="connsiteY38" fmla="*/ 324584 h 460429"/>
                  <a:gd name="connsiteX39" fmla="*/ 461 w 602133"/>
                  <a:gd name="connsiteY39" fmla="*/ 322743 h 460429"/>
                  <a:gd name="connsiteX40" fmla="*/ 0 w 602133"/>
                  <a:gd name="connsiteY40" fmla="*/ 322743 h 460429"/>
                  <a:gd name="connsiteX41" fmla="*/ 0 w 602133"/>
                  <a:gd name="connsiteY41" fmla="*/ 261052 h 460429"/>
                  <a:gd name="connsiteX42" fmla="*/ 76056 w 602133"/>
                  <a:gd name="connsiteY42" fmla="*/ 185090 h 460429"/>
                  <a:gd name="connsiteX43" fmla="*/ 476280 w 602133"/>
                  <a:gd name="connsiteY43" fmla="*/ 183239 h 460429"/>
                  <a:gd name="connsiteX44" fmla="*/ 526068 w 602133"/>
                  <a:gd name="connsiteY44" fmla="*/ 183239 h 460429"/>
                  <a:gd name="connsiteX45" fmla="*/ 602133 w 602133"/>
                  <a:gd name="connsiteY45" fmla="*/ 259201 h 460429"/>
                  <a:gd name="connsiteX46" fmla="*/ 602133 w 602133"/>
                  <a:gd name="connsiteY46" fmla="*/ 320432 h 460429"/>
                  <a:gd name="connsiteX47" fmla="*/ 601672 w 602133"/>
                  <a:gd name="connsiteY47" fmla="*/ 320432 h 460429"/>
                  <a:gd name="connsiteX48" fmla="*/ 597984 w 602133"/>
                  <a:gd name="connsiteY48" fmla="*/ 322733 h 460429"/>
                  <a:gd name="connsiteX49" fmla="*/ 518231 w 602133"/>
                  <a:gd name="connsiteY49" fmla="*/ 339307 h 460429"/>
                  <a:gd name="connsiteX50" fmla="*/ 518231 w 602133"/>
                  <a:gd name="connsiteY50" fmla="*/ 320432 h 460429"/>
                  <a:gd name="connsiteX51" fmla="*/ 453691 w 602133"/>
                  <a:gd name="connsiteY51" fmla="*/ 233881 h 460429"/>
                  <a:gd name="connsiteX52" fmla="*/ 476280 w 602133"/>
                  <a:gd name="connsiteY52" fmla="*/ 183239 h 460429"/>
                  <a:gd name="connsiteX53" fmla="*/ 304510 w 602133"/>
                  <a:gd name="connsiteY53" fmla="*/ 181462 h 460429"/>
                  <a:gd name="connsiteX54" fmla="*/ 363739 w 602133"/>
                  <a:gd name="connsiteY54" fmla="*/ 240839 h 460429"/>
                  <a:gd name="connsiteX55" fmla="*/ 304510 w 602133"/>
                  <a:gd name="connsiteY55" fmla="*/ 300216 h 460429"/>
                  <a:gd name="connsiteX56" fmla="*/ 245281 w 602133"/>
                  <a:gd name="connsiteY56" fmla="*/ 240839 h 460429"/>
                  <a:gd name="connsiteX57" fmla="*/ 304510 w 602133"/>
                  <a:gd name="connsiteY57" fmla="*/ 181462 h 460429"/>
                  <a:gd name="connsiteX58" fmla="*/ 274338 w 602133"/>
                  <a:gd name="connsiteY58" fmla="*/ 133116 h 460429"/>
                  <a:gd name="connsiteX59" fmla="*/ 328757 w 602133"/>
                  <a:gd name="connsiteY59" fmla="*/ 133116 h 460429"/>
                  <a:gd name="connsiteX60" fmla="*/ 345821 w 602133"/>
                  <a:gd name="connsiteY60" fmla="*/ 134957 h 460429"/>
                  <a:gd name="connsiteX61" fmla="*/ 332447 w 602133"/>
                  <a:gd name="connsiteY61" fmla="*/ 172703 h 460429"/>
                  <a:gd name="connsiteX62" fmla="*/ 304776 w 602133"/>
                  <a:gd name="connsiteY62" fmla="*/ 166719 h 460429"/>
                  <a:gd name="connsiteX63" fmla="*/ 270648 w 602133"/>
                  <a:gd name="connsiteY63" fmla="*/ 175465 h 460429"/>
                  <a:gd name="connsiteX64" fmla="*/ 257274 w 602133"/>
                  <a:gd name="connsiteY64" fmla="*/ 134957 h 460429"/>
                  <a:gd name="connsiteX65" fmla="*/ 274338 w 602133"/>
                  <a:gd name="connsiteY65" fmla="*/ 133116 h 460429"/>
                  <a:gd name="connsiteX66" fmla="*/ 402940 w 602133"/>
                  <a:gd name="connsiteY66" fmla="*/ 120160 h 460429"/>
                  <a:gd name="connsiteX67" fmla="*/ 462427 w 602133"/>
                  <a:gd name="connsiteY67" fmla="*/ 179582 h 460429"/>
                  <a:gd name="connsiteX68" fmla="*/ 402940 w 602133"/>
                  <a:gd name="connsiteY68" fmla="*/ 238543 h 460429"/>
                  <a:gd name="connsiteX69" fmla="*/ 377577 w 602133"/>
                  <a:gd name="connsiteY69" fmla="*/ 233015 h 460429"/>
                  <a:gd name="connsiteX70" fmla="*/ 343452 w 602133"/>
                  <a:gd name="connsiteY70" fmla="*/ 178661 h 460429"/>
                  <a:gd name="connsiteX71" fmla="*/ 402940 w 602133"/>
                  <a:gd name="connsiteY71" fmla="*/ 120160 h 460429"/>
                  <a:gd name="connsiteX72" fmla="*/ 200081 w 602133"/>
                  <a:gd name="connsiteY72" fmla="*/ 120160 h 460429"/>
                  <a:gd name="connsiteX73" fmla="*/ 259569 w 602133"/>
                  <a:gd name="connsiteY73" fmla="*/ 179582 h 460429"/>
                  <a:gd name="connsiteX74" fmla="*/ 259569 w 602133"/>
                  <a:gd name="connsiteY74" fmla="*/ 182806 h 460429"/>
                  <a:gd name="connsiteX75" fmla="*/ 231900 w 602133"/>
                  <a:gd name="connsiteY75" fmla="*/ 229791 h 460429"/>
                  <a:gd name="connsiteX76" fmla="*/ 200081 w 602133"/>
                  <a:gd name="connsiteY76" fmla="*/ 238543 h 460429"/>
                  <a:gd name="connsiteX77" fmla="*/ 140594 w 602133"/>
                  <a:gd name="connsiteY77" fmla="*/ 179582 h 460429"/>
                  <a:gd name="connsiteX78" fmla="*/ 200081 w 602133"/>
                  <a:gd name="connsiteY78" fmla="*/ 120160 h 460429"/>
                  <a:gd name="connsiteX79" fmla="*/ 101428 w 602133"/>
                  <a:gd name="connsiteY79" fmla="*/ 62190 h 460429"/>
                  <a:gd name="connsiteX80" fmla="*/ 160879 w 602133"/>
                  <a:gd name="connsiteY80" fmla="*/ 120646 h 460429"/>
                  <a:gd name="connsiteX81" fmla="*/ 126315 w 602133"/>
                  <a:gd name="connsiteY81" fmla="*/ 175421 h 460429"/>
                  <a:gd name="connsiteX82" fmla="*/ 101428 w 602133"/>
                  <a:gd name="connsiteY82" fmla="*/ 180944 h 460429"/>
                  <a:gd name="connsiteX83" fmla="*/ 41978 w 602133"/>
                  <a:gd name="connsiteY83" fmla="*/ 121567 h 460429"/>
                  <a:gd name="connsiteX84" fmla="*/ 101428 w 602133"/>
                  <a:gd name="connsiteY84" fmla="*/ 62190 h 460429"/>
                  <a:gd name="connsiteX85" fmla="*/ 500695 w 602133"/>
                  <a:gd name="connsiteY85" fmla="*/ 60339 h 460429"/>
                  <a:gd name="connsiteX86" fmla="*/ 560154 w 602133"/>
                  <a:gd name="connsiteY86" fmla="*/ 119716 h 460429"/>
                  <a:gd name="connsiteX87" fmla="*/ 500695 w 602133"/>
                  <a:gd name="connsiteY87" fmla="*/ 179093 h 460429"/>
                  <a:gd name="connsiteX88" fmla="*/ 475805 w 602133"/>
                  <a:gd name="connsiteY88" fmla="*/ 173570 h 460429"/>
                  <a:gd name="connsiteX89" fmla="*/ 441697 w 602133"/>
                  <a:gd name="connsiteY89" fmla="*/ 118795 h 460429"/>
                  <a:gd name="connsiteX90" fmla="*/ 500695 w 602133"/>
                  <a:gd name="connsiteY90" fmla="*/ 60339 h 460429"/>
                  <a:gd name="connsiteX91" fmla="*/ 413085 w 602133"/>
                  <a:gd name="connsiteY91" fmla="*/ 16140 h 460429"/>
                  <a:gd name="connsiteX92" fmla="*/ 468869 w 602133"/>
                  <a:gd name="connsiteY92" fmla="*/ 55274 h 460429"/>
                  <a:gd name="connsiteX93" fmla="*/ 429221 w 602133"/>
                  <a:gd name="connsiteY93" fmla="*/ 112824 h 460429"/>
                  <a:gd name="connsiteX94" fmla="*/ 402020 w 602133"/>
                  <a:gd name="connsiteY94" fmla="*/ 107760 h 460429"/>
                  <a:gd name="connsiteX95" fmla="*/ 370670 w 602133"/>
                  <a:gd name="connsiteY95" fmla="*/ 115126 h 460429"/>
                  <a:gd name="connsiteX96" fmla="*/ 363294 w 602133"/>
                  <a:gd name="connsiteY96" fmla="*/ 105918 h 460429"/>
                  <a:gd name="connsiteX97" fmla="*/ 376664 w 602133"/>
                  <a:gd name="connsiteY97" fmla="*/ 63561 h 460429"/>
                  <a:gd name="connsiteX98" fmla="*/ 370670 w 602133"/>
                  <a:gd name="connsiteY98" fmla="*/ 34556 h 460429"/>
                  <a:gd name="connsiteX99" fmla="*/ 413085 w 602133"/>
                  <a:gd name="connsiteY99" fmla="*/ 16140 h 460429"/>
                  <a:gd name="connsiteX100" fmla="*/ 192697 w 602133"/>
                  <a:gd name="connsiteY100" fmla="*/ 16140 h 460429"/>
                  <a:gd name="connsiteX101" fmla="*/ 231875 w 602133"/>
                  <a:gd name="connsiteY101" fmla="*/ 31337 h 460429"/>
                  <a:gd name="connsiteX102" fmla="*/ 224501 w 602133"/>
                  <a:gd name="connsiteY102" fmla="*/ 63573 h 460429"/>
                  <a:gd name="connsiteX103" fmla="*/ 240172 w 602133"/>
                  <a:gd name="connsiteY103" fmla="*/ 109165 h 460429"/>
                  <a:gd name="connsiteX104" fmla="*/ 233719 w 602133"/>
                  <a:gd name="connsiteY104" fmla="*/ 116533 h 460429"/>
                  <a:gd name="connsiteX105" fmla="*/ 199150 w 602133"/>
                  <a:gd name="connsiteY105" fmla="*/ 107783 h 460429"/>
                  <a:gd name="connsiteX106" fmla="*/ 171034 w 602133"/>
                  <a:gd name="connsiteY106" fmla="*/ 114230 h 460429"/>
                  <a:gd name="connsiteX107" fmla="*/ 136004 w 602133"/>
                  <a:gd name="connsiteY107" fmla="*/ 59429 h 460429"/>
                  <a:gd name="connsiteX108" fmla="*/ 192697 w 602133"/>
                  <a:gd name="connsiteY108" fmla="*/ 16140 h 460429"/>
                  <a:gd name="connsiteX109" fmla="*/ 301511 w 602133"/>
                  <a:gd name="connsiteY109" fmla="*/ 0 h 460429"/>
                  <a:gd name="connsiteX110" fmla="*/ 366033 w 602133"/>
                  <a:gd name="connsiteY110" fmla="*/ 64485 h 460429"/>
                  <a:gd name="connsiteX111" fmla="*/ 301511 w 602133"/>
                  <a:gd name="connsiteY111" fmla="*/ 128970 h 460429"/>
                  <a:gd name="connsiteX112" fmla="*/ 236989 w 602133"/>
                  <a:gd name="connsiteY112" fmla="*/ 64485 h 460429"/>
                  <a:gd name="connsiteX113" fmla="*/ 301511 w 602133"/>
                  <a:gd name="connsiteY113" fmla="*/ 0 h 460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602133" h="460429">
                    <a:moveTo>
                      <a:pt x="279380" y="303917"/>
                    </a:moveTo>
                    <a:lnTo>
                      <a:pt x="329638" y="303917"/>
                    </a:lnTo>
                    <a:cubicBezTo>
                      <a:pt x="371596" y="303917"/>
                      <a:pt x="405716" y="337981"/>
                      <a:pt x="405716" y="379871"/>
                    </a:cubicBezTo>
                    <a:lnTo>
                      <a:pt x="405716" y="441555"/>
                    </a:lnTo>
                    <a:lnTo>
                      <a:pt x="405255" y="441555"/>
                    </a:lnTo>
                    <a:lnTo>
                      <a:pt x="401566" y="443857"/>
                    </a:lnTo>
                    <a:cubicBezTo>
                      <a:pt x="399261" y="444778"/>
                      <a:pt x="366985" y="460429"/>
                      <a:pt x="311195" y="460429"/>
                    </a:cubicBezTo>
                    <a:cubicBezTo>
                      <a:pt x="282608" y="460429"/>
                      <a:pt x="247566" y="456286"/>
                      <a:pt x="207452" y="443857"/>
                    </a:cubicBezTo>
                    <a:lnTo>
                      <a:pt x="203302" y="442476"/>
                    </a:lnTo>
                    <a:lnTo>
                      <a:pt x="203302" y="441555"/>
                    </a:lnTo>
                    <a:lnTo>
                      <a:pt x="203302" y="379871"/>
                    </a:lnTo>
                    <a:cubicBezTo>
                      <a:pt x="203302" y="337981"/>
                      <a:pt x="237422" y="303917"/>
                      <a:pt x="279380" y="303917"/>
                    </a:cubicBezTo>
                    <a:close/>
                    <a:moveTo>
                      <a:pt x="378044" y="242690"/>
                    </a:moveTo>
                    <a:lnTo>
                      <a:pt x="428312" y="242690"/>
                    </a:lnTo>
                    <a:cubicBezTo>
                      <a:pt x="470279" y="242690"/>
                      <a:pt x="504406" y="276754"/>
                      <a:pt x="504406" y="318644"/>
                    </a:cubicBezTo>
                    <a:lnTo>
                      <a:pt x="504406" y="380329"/>
                    </a:lnTo>
                    <a:lnTo>
                      <a:pt x="503945" y="380329"/>
                    </a:lnTo>
                    <a:lnTo>
                      <a:pt x="499794" y="382630"/>
                    </a:lnTo>
                    <a:cubicBezTo>
                      <a:pt x="497950" y="383551"/>
                      <a:pt x="469357" y="397361"/>
                      <a:pt x="420011" y="399202"/>
                    </a:cubicBezTo>
                    <a:lnTo>
                      <a:pt x="420011" y="380329"/>
                    </a:lnTo>
                    <a:cubicBezTo>
                      <a:pt x="420011" y="339359"/>
                      <a:pt x="392801" y="304834"/>
                      <a:pt x="355446" y="293787"/>
                    </a:cubicBezTo>
                    <a:cubicBezTo>
                      <a:pt x="368820" y="280897"/>
                      <a:pt x="377583" y="262944"/>
                      <a:pt x="378044" y="242690"/>
                    </a:cubicBezTo>
                    <a:close/>
                    <a:moveTo>
                      <a:pt x="175210" y="242690"/>
                    </a:moveTo>
                    <a:lnTo>
                      <a:pt x="225454" y="242690"/>
                    </a:lnTo>
                    <a:cubicBezTo>
                      <a:pt x="227298" y="242690"/>
                      <a:pt x="229142" y="243150"/>
                      <a:pt x="230986" y="243150"/>
                    </a:cubicBezTo>
                    <a:cubicBezTo>
                      <a:pt x="231447" y="262947"/>
                      <a:pt x="240205" y="280901"/>
                      <a:pt x="253573" y="293792"/>
                    </a:cubicBezTo>
                    <a:cubicBezTo>
                      <a:pt x="216235" y="304841"/>
                      <a:pt x="189038" y="339369"/>
                      <a:pt x="189038" y="380343"/>
                    </a:cubicBezTo>
                    <a:lnTo>
                      <a:pt x="189038" y="398758"/>
                    </a:lnTo>
                    <a:cubicBezTo>
                      <a:pt x="164146" y="397377"/>
                      <a:pt x="135567" y="392773"/>
                      <a:pt x="103300" y="382645"/>
                    </a:cubicBezTo>
                    <a:lnTo>
                      <a:pt x="99151" y="381264"/>
                    </a:lnTo>
                    <a:lnTo>
                      <a:pt x="98690" y="380343"/>
                    </a:lnTo>
                    <a:lnTo>
                      <a:pt x="98690" y="318652"/>
                    </a:lnTo>
                    <a:cubicBezTo>
                      <a:pt x="98690" y="276758"/>
                      <a:pt x="133262" y="242690"/>
                      <a:pt x="175210" y="242690"/>
                    </a:cubicBezTo>
                    <a:close/>
                    <a:moveTo>
                      <a:pt x="76056" y="185090"/>
                    </a:moveTo>
                    <a:lnTo>
                      <a:pt x="126300" y="185090"/>
                    </a:lnTo>
                    <a:cubicBezTo>
                      <a:pt x="126760" y="204886"/>
                      <a:pt x="135058" y="222841"/>
                      <a:pt x="148886" y="235732"/>
                    </a:cubicBezTo>
                    <a:cubicBezTo>
                      <a:pt x="111549" y="246781"/>
                      <a:pt x="84353" y="281309"/>
                      <a:pt x="84353" y="322283"/>
                    </a:cubicBezTo>
                    <a:lnTo>
                      <a:pt x="84353" y="341158"/>
                    </a:lnTo>
                    <a:cubicBezTo>
                      <a:pt x="34571" y="339316"/>
                      <a:pt x="6453" y="325505"/>
                      <a:pt x="4609" y="324584"/>
                    </a:cubicBezTo>
                    <a:lnTo>
                      <a:pt x="461" y="322743"/>
                    </a:lnTo>
                    <a:lnTo>
                      <a:pt x="0" y="322743"/>
                    </a:lnTo>
                    <a:lnTo>
                      <a:pt x="0" y="261052"/>
                    </a:lnTo>
                    <a:cubicBezTo>
                      <a:pt x="0" y="219158"/>
                      <a:pt x="34110" y="185090"/>
                      <a:pt x="76056" y="185090"/>
                    </a:cubicBezTo>
                    <a:close/>
                    <a:moveTo>
                      <a:pt x="476280" y="183239"/>
                    </a:moveTo>
                    <a:lnTo>
                      <a:pt x="526068" y="183239"/>
                    </a:lnTo>
                    <a:cubicBezTo>
                      <a:pt x="568019" y="183239"/>
                      <a:pt x="602133" y="217307"/>
                      <a:pt x="602133" y="259201"/>
                    </a:cubicBezTo>
                    <a:lnTo>
                      <a:pt x="602133" y="320432"/>
                    </a:lnTo>
                    <a:lnTo>
                      <a:pt x="601672" y="320432"/>
                    </a:lnTo>
                    <a:lnTo>
                      <a:pt x="597984" y="322733"/>
                    </a:lnTo>
                    <a:cubicBezTo>
                      <a:pt x="596140" y="323654"/>
                      <a:pt x="567558" y="337465"/>
                      <a:pt x="518231" y="339307"/>
                    </a:cubicBezTo>
                    <a:lnTo>
                      <a:pt x="518231" y="320432"/>
                    </a:lnTo>
                    <a:cubicBezTo>
                      <a:pt x="518231" y="279458"/>
                      <a:pt x="490571" y="244930"/>
                      <a:pt x="453691" y="233881"/>
                    </a:cubicBezTo>
                    <a:cubicBezTo>
                      <a:pt x="467060" y="220990"/>
                      <a:pt x="475358" y="203035"/>
                      <a:pt x="476280" y="183239"/>
                    </a:cubicBezTo>
                    <a:close/>
                    <a:moveTo>
                      <a:pt x="304510" y="181462"/>
                    </a:moveTo>
                    <a:cubicBezTo>
                      <a:pt x="337221" y="181462"/>
                      <a:pt x="363739" y="208046"/>
                      <a:pt x="363739" y="240839"/>
                    </a:cubicBezTo>
                    <a:cubicBezTo>
                      <a:pt x="363739" y="273632"/>
                      <a:pt x="337221" y="300216"/>
                      <a:pt x="304510" y="300216"/>
                    </a:cubicBezTo>
                    <a:cubicBezTo>
                      <a:pt x="271799" y="300216"/>
                      <a:pt x="245281" y="273632"/>
                      <a:pt x="245281" y="240839"/>
                    </a:cubicBezTo>
                    <a:cubicBezTo>
                      <a:pt x="245281" y="208046"/>
                      <a:pt x="271799" y="181462"/>
                      <a:pt x="304510" y="181462"/>
                    </a:cubicBezTo>
                    <a:close/>
                    <a:moveTo>
                      <a:pt x="274338" y="133116"/>
                    </a:moveTo>
                    <a:lnTo>
                      <a:pt x="328757" y="133116"/>
                    </a:lnTo>
                    <a:cubicBezTo>
                      <a:pt x="334753" y="133116"/>
                      <a:pt x="340287" y="134037"/>
                      <a:pt x="345821" y="134957"/>
                    </a:cubicBezTo>
                    <a:cubicBezTo>
                      <a:pt x="337981" y="145545"/>
                      <a:pt x="333369" y="158894"/>
                      <a:pt x="332447" y="172703"/>
                    </a:cubicBezTo>
                    <a:cubicBezTo>
                      <a:pt x="324145" y="169021"/>
                      <a:pt x="314461" y="166719"/>
                      <a:pt x="304776" y="166719"/>
                    </a:cubicBezTo>
                    <a:cubicBezTo>
                      <a:pt x="292324" y="166719"/>
                      <a:pt x="280794" y="169941"/>
                      <a:pt x="270648" y="175465"/>
                    </a:cubicBezTo>
                    <a:cubicBezTo>
                      <a:pt x="270648" y="160275"/>
                      <a:pt x="265575" y="146465"/>
                      <a:pt x="257274" y="134957"/>
                    </a:cubicBezTo>
                    <a:cubicBezTo>
                      <a:pt x="262808" y="134037"/>
                      <a:pt x="268342" y="133116"/>
                      <a:pt x="274338" y="133116"/>
                    </a:cubicBezTo>
                    <a:close/>
                    <a:moveTo>
                      <a:pt x="402940" y="120160"/>
                    </a:moveTo>
                    <a:cubicBezTo>
                      <a:pt x="435681" y="120160"/>
                      <a:pt x="462427" y="146416"/>
                      <a:pt x="462427" y="179582"/>
                    </a:cubicBezTo>
                    <a:cubicBezTo>
                      <a:pt x="462427" y="212287"/>
                      <a:pt x="435681" y="238543"/>
                      <a:pt x="402940" y="238543"/>
                    </a:cubicBezTo>
                    <a:cubicBezTo>
                      <a:pt x="393717" y="238543"/>
                      <a:pt x="385416" y="236700"/>
                      <a:pt x="377577" y="233015"/>
                    </a:cubicBezTo>
                    <a:cubicBezTo>
                      <a:pt x="375271" y="209984"/>
                      <a:pt x="362359" y="190176"/>
                      <a:pt x="343452" y="178661"/>
                    </a:cubicBezTo>
                    <a:cubicBezTo>
                      <a:pt x="343913" y="145956"/>
                      <a:pt x="370198" y="120160"/>
                      <a:pt x="402940" y="120160"/>
                    </a:cubicBezTo>
                    <a:close/>
                    <a:moveTo>
                      <a:pt x="200081" y="120160"/>
                    </a:moveTo>
                    <a:cubicBezTo>
                      <a:pt x="232823" y="120160"/>
                      <a:pt x="259569" y="146416"/>
                      <a:pt x="259569" y="179582"/>
                    </a:cubicBezTo>
                    <a:cubicBezTo>
                      <a:pt x="259569" y="180503"/>
                      <a:pt x="259569" y="181424"/>
                      <a:pt x="259569" y="182806"/>
                    </a:cubicBezTo>
                    <a:cubicBezTo>
                      <a:pt x="244812" y="193861"/>
                      <a:pt x="234667" y="210444"/>
                      <a:pt x="231900" y="229791"/>
                    </a:cubicBezTo>
                    <a:cubicBezTo>
                      <a:pt x="222677" y="235319"/>
                      <a:pt x="212071" y="238543"/>
                      <a:pt x="200081" y="238543"/>
                    </a:cubicBezTo>
                    <a:cubicBezTo>
                      <a:pt x="167340" y="238543"/>
                      <a:pt x="140594" y="212287"/>
                      <a:pt x="140594" y="179582"/>
                    </a:cubicBezTo>
                    <a:cubicBezTo>
                      <a:pt x="140594" y="146416"/>
                      <a:pt x="167340" y="120160"/>
                      <a:pt x="200081" y="120160"/>
                    </a:cubicBezTo>
                    <a:close/>
                    <a:moveTo>
                      <a:pt x="101428" y="62190"/>
                    </a:moveTo>
                    <a:cubicBezTo>
                      <a:pt x="133688" y="62190"/>
                      <a:pt x="160418" y="88426"/>
                      <a:pt x="160879" y="120646"/>
                    </a:cubicBezTo>
                    <a:cubicBezTo>
                      <a:pt x="141984" y="132154"/>
                      <a:pt x="128619" y="152406"/>
                      <a:pt x="126315" y="175421"/>
                    </a:cubicBezTo>
                    <a:cubicBezTo>
                      <a:pt x="118941" y="178643"/>
                      <a:pt x="110185" y="180944"/>
                      <a:pt x="101428" y="180944"/>
                    </a:cubicBezTo>
                    <a:cubicBezTo>
                      <a:pt x="68708" y="180944"/>
                      <a:pt x="41978" y="154247"/>
                      <a:pt x="41978" y="121567"/>
                    </a:cubicBezTo>
                    <a:cubicBezTo>
                      <a:pt x="41978" y="88887"/>
                      <a:pt x="68708" y="62190"/>
                      <a:pt x="101428" y="62190"/>
                    </a:cubicBezTo>
                    <a:close/>
                    <a:moveTo>
                      <a:pt x="500695" y="60339"/>
                    </a:moveTo>
                    <a:cubicBezTo>
                      <a:pt x="533882" y="60339"/>
                      <a:pt x="560154" y="87036"/>
                      <a:pt x="560154" y="119716"/>
                    </a:cubicBezTo>
                    <a:cubicBezTo>
                      <a:pt x="560154" y="152396"/>
                      <a:pt x="533882" y="179093"/>
                      <a:pt x="500695" y="179093"/>
                    </a:cubicBezTo>
                    <a:cubicBezTo>
                      <a:pt x="491938" y="179093"/>
                      <a:pt x="483180" y="176792"/>
                      <a:pt x="475805" y="173570"/>
                    </a:cubicBezTo>
                    <a:cubicBezTo>
                      <a:pt x="473501" y="150095"/>
                      <a:pt x="460134" y="130303"/>
                      <a:pt x="441697" y="118795"/>
                    </a:cubicBezTo>
                    <a:cubicBezTo>
                      <a:pt x="442158" y="86575"/>
                      <a:pt x="468431" y="60339"/>
                      <a:pt x="500695" y="60339"/>
                    </a:cubicBezTo>
                    <a:close/>
                    <a:moveTo>
                      <a:pt x="413085" y="16140"/>
                    </a:moveTo>
                    <a:cubicBezTo>
                      <a:pt x="438441" y="16140"/>
                      <a:pt x="460571" y="31794"/>
                      <a:pt x="468869" y="55274"/>
                    </a:cubicBezTo>
                    <a:cubicBezTo>
                      <a:pt x="446279" y="66324"/>
                      <a:pt x="431526" y="87962"/>
                      <a:pt x="429221" y="112824"/>
                    </a:cubicBezTo>
                    <a:cubicBezTo>
                      <a:pt x="422766" y="110522"/>
                      <a:pt x="412624" y="107760"/>
                      <a:pt x="402020" y="107760"/>
                    </a:cubicBezTo>
                    <a:cubicBezTo>
                      <a:pt x="390956" y="107760"/>
                      <a:pt x="380352" y="110062"/>
                      <a:pt x="370670" y="115126"/>
                    </a:cubicBezTo>
                    <a:cubicBezTo>
                      <a:pt x="367904" y="112364"/>
                      <a:pt x="365599" y="109141"/>
                      <a:pt x="363294" y="105918"/>
                    </a:cubicBezTo>
                    <a:cubicBezTo>
                      <a:pt x="372054" y="93487"/>
                      <a:pt x="376664" y="78754"/>
                      <a:pt x="376664" y="63561"/>
                    </a:cubicBezTo>
                    <a:cubicBezTo>
                      <a:pt x="376664" y="53432"/>
                      <a:pt x="374359" y="43764"/>
                      <a:pt x="370670" y="34556"/>
                    </a:cubicBezTo>
                    <a:cubicBezTo>
                      <a:pt x="381735" y="22586"/>
                      <a:pt x="396949" y="16140"/>
                      <a:pt x="413085" y="16140"/>
                    </a:cubicBezTo>
                    <a:close/>
                    <a:moveTo>
                      <a:pt x="192697" y="16140"/>
                    </a:moveTo>
                    <a:cubicBezTo>
                      <a:pt x="207447" y="16140"/>
                      <a:pt x="221274" y="21206"/>
                      <a:pt x="231875" y="31337"/>
                    </a:cubicBezTo>
                    <a:cubicBezTo>
                      <a:pt x="227266" y="41008"/>
                      <a:pt x="224501" y="52060"/>
                      <a:pt x="224501" y="63573"/>
                    </a:cubicBezTo>
                    <a:cubicBezTo>
                      <a:pt x="224501" y="80152"/>
                      <a:pt x="230032" y="96270"/>
                      <a:pt x="240172" y="109165"/>
                    </a:cubicBezTo>
                    <a:cubicBezTo>
                      <a:pt x="238328" y="111928"/>
                      <a:pt x="236024" y="114230"/>
                      <a:pt x="233719" y="116533"/>
                    </a:cubicBezTo>
                    <a:cubicBezTo>
                      <a:pt x="223118" y="111007"/>
                      <a:pt x="211134" y="107783"/>
                      <a:pt x="199150" y="107783"/>
                    </a:cubicBezTo>
                    <a:cubicBezTo>
                      <a:pt x="189010" y="107783"/>
                      <a:pt x="177948" y="111467"/>
                      <a:pt x="171034" y="114230"/>
                    </a:cubicBezTo>
                    <a:cubicBezTo>
                      <a:pt x="168729" y="91204"/>
                      <a:pt x="155824" y="70942"/>
                      <a:pt x="136004" y="59429"/>
                    </a:cubicBezTo>
                    <a:cubicBezTo>
                      <a:pt x="142457" y="34100"/>
                      <a:pt x="165964" y="16140"/>
                      <a:pt x="192697" y="16140"/>
                    </a:cubicBezTo>
                    <a:close/>
                    <a:moveTo>
                      <a:pt x="301511" y="0"/>
                    </a:moveTo>
                    <a:cubicBezTo>
                      <a:pt x="337146" y="0"/>
                      <a:pt x="366033" y="28871"/>
                      <a:pt x="366033" y="64485"/>
                    </a:cubicBezTo>
                    <a:cubicBezTo>
                      <a:pt x="366033" y="100099"/>
                      <a:pt x="337146" y="128970"/>
                      <a:pt x="301511" y="128970"/>
                    </a:cubicBezTo>
                    <a:cubicBezTo>
                      <a:pt x="265876" y="128970"/>
                      <a:pt x="236989" y="100099"/>
                      <a:pt x="236989" y="64485"/>
                    </a:cubicBezTo>
                    <a:cubicBezTo>
                      <a:pt x="236989" y="28871"/>
                      <a:pt x="265876" y="0"/>
                      <a:pt x="301511" y="0"/>
                    </a:cubicBezTo>
                    <a:close/>
                  </a:path>
                </a:pathLst>
              </a:custGeom>
              <a:solidFill>
                <a:srgbClr val="737DFF"/>
              </a:solidFill>
              <a:ln>
                <a:noFill/>
              </a:ln>
            </p:spPr>
          </p:sp>
          <p:sp>
            <p:nvSpPr>
              <p:cNvPr id="665" name="crowd-of-users_33887"/>
              <p:cNvSpPr>
                <a:spLocks noChangeAspect="1"/>
              </p:cNvSpPr>
              <p:nvPr/>
            </p:nvSpPr>
            <p:spPr bwMode="auto">
              <a:xfrm>
                <a:off x="8258376" y="3556133"/>
                <a:ext cx="609685" cy="466203"/>
              </a:xfrm>
              <a:custGeom>
                <a:avLst/>
                <a:gdLst>
                  <a:gd name="connsiteX0" fmla="*/ 279380 w 602133"/>
                  <a:gd name="connsiteY0" fmla="*/ 303917 h 460429"/>
                  <a:gd name="connsiteX1" fmla="*/ 329638 w 602133"/>
                  <a:gd name="connsiteY1" fmla="*/ 303917 h 460429"/>
                  <a:gd name="connsiteX2" fmla="*/ 405716 w 602133"/>
                  <a:gd name="connsiteY2" fmla="*/ 379871 h 460429"/>
                  <a:gd name="connsiteX3" fmla="*/ 405716 w 602133"/>
                  <a:gd name="connsiteY3" fmla="*/ 441555 h 460429"/>
                  <a:gd name="connsiteX4" fmla="*/ 405255 w 602133"/>
                  <a:gd name="connsiteY4" fmla="*/ 441555 h 460429"/>
                  <a:gd name="connsiteX5" fmla="*/ 401566 w 602133"/>
                  <a:gd name="connsiteY5" fmla="*/ 443857 h 460429"/>
                  <a:gd name="connsiteX6" fmla="*/ 311195 w 602133"/>
                  <a:gd name="connsiteY6" fmla="*/ 460429 h 460429"/>
                  <a:gd name="connsiteX7" fmla="*/ 207452 w 602133"/>
                  <a:gd name="connsiteY7" fmla="*/ 443857 h 460429"/>
                  <a:gd name="connsiteX8" fmla="*/ 203302 w 602133"/>
                  <a:gd name="connsiteY8" fmla="*/ 442476 h 460429"/>
                  <a:gd name="connsiteX9" fmla="*/ 203302 w 602133"/>
                  <a:gd name="connsiteY9" fmla="*/ 441555 h 460429"/>
                  <a:gd name="connsiteX10" fmla="*/ 203302 w 602133"/>
                  <a:gd name="connsiteY10" fmla="*/ 379871 h 460429"/>
                  <a:gd name="connsiteX11" fmla="*/ 279380 w 602133"/>
                  <a:gd name="connsiteY11" fmla="*/ 303917 h 460429"/>
                  <a:gd name="connsiteX12" fmla="*/ 378044 w 602133"/>
                  <a:gd name="connsiteY12" fmla="*/ 242690 h 460429"/>
                  <a:gd name="connsiteX13" fmla="*/ 428312 w 602133"/>
                  <a:gd name="connsiteY13" fmla="*/ 242690 h 460429"/>
                  <a:gd name="connsiteX14" fmla="*/ 504406 w 602133"/>
                  <a:gd name="connsiteY14" fmla="*/ 318644 h 460429"/>
                  <a:gd name="connsiteX15" fmla="*/ 504406 w 602133"/>
                  <a:gd name="connsiteY15" fmla="*/ 380329 h 460429"/>
                  <a:gd name="connsiteX16" fmla="*/ 503945 w 602133"/>
                  <a:gd name="connsiteY16" fmla="*/ 380329 h 460429"/>
                  <a:gd name="connsiteX17" fmla="*/ 499794 w 602133"/>
                  <a:gd name="connsiteY17" fmla="*/ 382630 h 460429"/>
                  <a:gd name="connsiteX18" fmla="*/ 420011 w 602133"/>
                  <a:gd name="connsiteY18" fmla="*/ 399202 h 460429"/>
                  <a:gd name="connsiteX19" fmla="*/ 420011 w 602133"/>
                  <a:gd name="connsiteY19" fmla="*/ 380329 h 460429"/>
                  <a:gd name="connsiteX20" fmla="*/ 355446 w 602133"/>
                  <a:gd name="connsiteY20" fmla="*/ 293787 h 460429"/>
                  <a:gd name="connsiteX21" fmla="*/ 378044 w 602133"/>
                  <a:gd name="connsiteY21" fmla="*/ 242690 h 460429"/>
                  <a:gd name="connsiteX22" fmla="*/ 175210 w 602133"/>
                  <a:gd name="connsiteY22" fmla="*/ 242690 h 460429"/>
                  <a:gd name="connsiteX23" fmla="*/ 225454 w 602133"/>
                  <a:gd name="connsiteY23" fmla="*/ 242690 h 460429"/>
                  <a:gd name="connsiteX24" fmla="*/ 230986 w 602133"/>
                  <a:gd name="connsiteY24" fmla="*/ 243150 h 460429"/>
                  <a:gd name="connsiteX25" fmla="*/ 253573 w 602133"/>
                  <a:gd name="connsiteY25" fmla="*/ 293792 h 460429"/>
                  <a:gd name="connsiteX26" fmla="*/ 189038 w 602133"/>
                  <a:gd name="connsiteY26" fmla="*/ 380343 h 460429"/>
                  <a:gd name="connsiteX27" fmla="*/ 189038 w 602133"/>
                  <a:gd name="connsiteY27" fmla="*/ 398758 h 460429"/>
                  <a:gd name="connsiteX28" fmla="*/ 103300 w 602133"/>
                  <a:gd name="connsiteY28" fmla="*/ 382645 h 460429"/>
                  <a:gd name="connsiteX29" fmla="*/ 99151 w 602133"/>
                  <a:gd name="connsiteY29" fmla="*/ 381264 h 460429"/>
                  <a:gd name="connsiteX30" fmla="*/ 98690 w 602133"/>
                  <a:gd name="connsiteY30" fmla="*/ 380343 h 460429"/>
                  <a:gd name="connsiteX31" fmla="*/ 98690 w 602133"/>
                  <a:gd name="connsiteY31" fmla="*/ 318652 h 460429"/>
                  <a:gd name="connsiteX32" fmla="*/ 175210 w 602133"/>
                  <a:gd name="connsiteY32" fmla="*/ 242690 h 460429"/>
                  <a:gd name="connsiteX33" fmla="*/ 76056 w 602133"/>
                  <a:gd name="connsiteY33" fmla="*/ 185090 h 460429"/>
                  <a:gd name="connsiteX34" fmla="*/ 126300 w 602133"/>
                  <a:gd name="connsiteY34" fmla="*/ 185090 h 460429"/>
                  <a:gd name="connsiteX35" fmla="*/ 148886 w 602133"/>
                  <a:gd name="connsiteY35" fmla="*/ 235732 h 460429"/>
                  <a:gd name="connsiteX36" fmla="*/ 84353 w 602133"/>
                  <a:gd name="connsiteY36" fmla="*/ 322283 h 460429"/>
                  <a:gd name="connsiteX37" fmla="*/ 84353 w 602133"/>
                  <a:gd name="connsiteY37" fmla="*/ 341158 h 460429"/>
                  <a:gd name="connsiteX38" fmla="*/ 4609 w 602133"/>
                  <a:gd name="connsiteY38" fmla="*/ 324584 h 460429"/>
                  <a:gd name="connsiteX39" fmla="*/ 461 w 602133"/>
                  <a:gd name="connsiteY39" fmla="*/ 322743 h 460429"/>
                  <a:gd name="connsiteX40" fmla="*/ 0 w 602133"/>
                  <a:gd name="connsiteY40" fmla="*/ 322743 h 460429"/>
                  <a:gd name="connsiteX41" fmla="*/ 0 w 602133"/>
                  <a:gd name="connsiteY41" fmla="*/ 261052 h 460429"/>
                  <a:gd name="connsiteX42" fmla="*/ 76056 w 602133"/>
                  <a:gd name="connsiteY42" fmla="*/ 185090 h 460429"/>
                  <a:gd name="connsiteX43" fmla="*/ 476280 w 602133"/>
                  <a:gd name="connsiteY43" fmla="*/ 183239 h 460429"/>
                  <a:gd name="connsiteX44" fmla="*/ 526068 w 602133"/>
                  <a:gd name="connsiteY44" fmla="*/ 183239 h 460429"/>
                  <a:gd name="connsiteX45" fmla="*/ 602133 w 602133"/>
                  <a:gd name="connsiteY45" fmla="*/ 259201 h 460429"/>
                  <a:gd name="connsiteX46" fmla="*/ 602133 w 602133"/>
                  <a:gd name="connsiteY46" fmla="*/ 320432 h 460429"/>
                  <a:gd name="connsiteX47" fmla="*/ 601672 w 602133"/>
                  <a:gd name="connsiteY47" fmla="*/ 320432 h 460429"/>
                  <a:gd name="connsiteX48" fmla="*/ 597984 w 602133"/>
                  <a:gd name="connsiteY48" fmla="*/ 322733 h 460429"/>
                  <a:gd name="connsiteX49" fmla="*/ 518231 w 602133"/>
                  <a:gd name="connsiteY49" fmla="*/ 339307 h 460429"/>
                  <a:gd name="connsiteX50" fmla="*/ 518231 w 602133"/>
                  <a:gd name="connsiteY50" fmla="*/ 320432 h 460429"/>
                  <a:gd name="connsiteX51" fmla="*/ 453691 w 602133"/>
                  <a:gd name="connsiteY51" fmla="*/ 233881 h 460429"/>
                  <a:gd name="connsiteX52" fmla="*/ 476280 w 602133"/>
                  <a:gd name="connsiteY52" fmla="*/ 183239 h 460429"/>
                  <a:gd name="connsiteX53" fmla="*/ 304510 w 602133"/>
                  <a:gd name="connsiteY53" fmla="*/ 181462 h 460429"/>
                  <a:gd name="connsiteX54" fmla="*/ 363739 w 602133"/>
                  <a:gd name="connsiteY54" fmla="*/ 240839 h 460429"/>
                  <a:gd name="connsiteX55" fmla="*/ 304510 w 602133"/>
                  <a:gd name="connsiteY55" fmla="*/ 300216 h 460429"/>
                  <a:gd name="connsiteX56" fmla="*/ 245281 w 602133"/>
                  <a:gd name="connsiteY56" fmla="*/ 240839 h 460429"/>
                  <a:gd name="connsiteX57" fmla="*/ 304510 w 602133"/>
                  <a:gd name="connsiteY57" fmla="*/ 181462 h 460429"/>
                  <a:gd name="connsiteX58" fmla="*/ 274338 w 602133"/>
                  <a:gd name="connsiteY58" fmla="*/ 133116 h 460429"/>
                  <a:gd name="connsiteX59" fmla="*/ 328757 w 602133"/>
                  <a:gd name="connsiteY59" fmla="*/ 133116 h 460429"/>
                  <a:gd name="connsiteX60" fmla="*/ 345821 w 602133"/>
                  <a:gd name="connsiteY60" fmla="*/ 134957 h 460429"/>
                  <a:gd name="connsiteX61" fmla="*/ 332447 w 602133"/>
                  <a:gd name="connsiteY61" fmla="*/ 172703 h 460429"/>
                  <a:gd name="connsiteX62" fmla="*/ 304776 w 602133"/>
                  <a:gd name="connsiteY62" fmla="*/ 166719 h 460429"/>
                  <a:gd name="connsiteX63" fmla="*/ 270648 w 602133"/>
                  <a:gd name="connsiteY63" fmla="*/ 175465 h 460429"/>
                  <a:gd name="connsiteX64" fmla="*/ 257274 w 602133"/>
                  <a:gd name="connsiteY64" fmla="*/ 134957 h 460429"/>
                  <a:gd name="connsiteX65" fmla="*/ 274338 w 602133"/>
                  <a:gd name="connsiteY65" fmla="*/ 133116 h 460429"/>
                  <a:gd name="connsiteX66" fmla="*/ 402940 w 602133"/>
                  <a:gd name="connsiteY66" fmla="*/ 120160 h 460429"/>
                  <a:gd name="connsiteX67" fmla="*/ 462427 w 602133"/>
                  <a:gd name="connsiteY67" fmla="*/ 179582 h 460429"/>
                  <a:gd name="connsiteX68" fmla="*/ 402940 w 602133"/>
                  <a:gd name="connsiteY68" fmla="*/ 238543 h 460429"/>
                  <a:gd name="connsiteX69" fmla="*/ 377577 w 602133"/>
                  <a:gd name="connsiteY69" fmla="*/ 233015 h 460429"/>
                  <a:gd name="connsiteX70" fmla="*/ 343452 w 602133"/>
                  <a:gd name="connsiteY70" fmla="*/ 178661 h 460429"/>
                  <a:gd name="connsiteX71" fmla="*/ 402940 w 602133"/>
                  <a:gd name="connsiteY71" fmla="*/ 120160 h 460429"/>
                  <a:gd name="connsiteX72" fmla="*/ 200081 w 602133"/>
                  <a:gd name="connsiteY72" fmla="*/ 120160 h 460429"/>
                  <a:gd name="connsiteX73" fmla="*/ 259569 w 602133"/>
                  <a:gd name="connsiteY73" fmla="*/ 179582 h 460429"/>
                  <a:gd name="connsiteX74" fmla="*/ 259569 w 602133"/>
                  <a:gd name="connsiteY74" fmla="*/ 182806 h 460429"/>
                  <a:gd name="connsiteX75" fmla="*/ 231900 w 602133"/>
                  <a:gd name="connsiteY75" fmla="*/ 229791 h 460429"/>
                  <a:gd name="connsiteX76" fmla="*/ 200081 w 602133"/>
                  <a:gd name="connsiteY76" fmla="*/ 238543 h 460429"/>
                  <a:gd name="connsiteX77" fmla="*/ 140594 w 602133"/>
                  <a:gd name="connsiteY77" fmla="*/ 179582 h 460429"/>
                  <a:gd name="connsiteX78" fmla="*/ 200081 w 602133"/>
                  <a:gd name="connsiteY78" fmla="*/ 120160 h 460429"/>
                  <a:gd name="connsiteX79" fmla="*/ 101428 w 602133"/>
                  <a:gd name="connsiteY79" fmla="*/ 62190 h 460429"/>
                  <a:gd name="connsiteX80" fmla="*/ 160879 w 602133"/>
                  <a:gd name="connsiteY80" fmla="*/ 120646 h 460429"/>
                  <a:gd name="connsiteX81" fmla="*/ 126315 w 602133"/>
                  <a:gd name="connsiteY81" fmla="*/ 175421 h 460429"/>
                  <a:gd name="connsiteX82" fmla="*/ 101428 w 602133"/>
                  <a:gd name="connsiteY82" fmla="*/ 180944 h 460429"/>
                  <a:gd name="connsiteX83" fmla="*/ 41978 w 602133"/>
                  <a:gd name="connsiteY83" fmla="*/ 121567 h 460429"/>
                  <a:gd name="connsiteX84" fmla="*/ 101428 w 602133"/>
                  <a:gd name="connsiteY84" fmla="*/ 62190 h 460429"/>
                  <a:gd name="connsiteX85" fmla="*/ 500695 w 602133"/>
                  <a:gd name="connsiteY85" fmla="*/ 60339 h 460429"/>
                  <a:gd name="connsiteX86" fmla="*/ 560154 w 602133"/>
                  <a:gd name="connsiteY86" fmla="*/ 119716 h 460429"/>
                  <a:gd name="connsiteX87" fmla="*/ 500695 w 602133"/>
                  <a:gd name="connsiteY87" fmla="*/ 179093 h 460429"/>
                  <a:gd name="connsiteX88" fmla="*/ 475805 w 602133"/>
                  <a:gd name="connsiteY88" fmla="*/ 173570 h 460429"/>
                  <a:gd name="connsiteX89" fmla="*/ 441697 w 602133"/>
                  <a:gd name="connsiteY89" fmla="*/ 118795 h 460429"/>
                  <a:gd name="connsiteX90" fmla="*/ 500695 w 602133"/>
                  <a:gd name="connsiteY90" fmla="*/ 60339 h 460429"/>
                  <a:gd name="connsiteX91" fmla="*/ 413085 w 602133"/>
                  <a:gd name="connsiteY91" fmla="*/ 16140 h 460429"/>
                  <a:gd name="connsiteX92" fmla="*/ 468869 w 602133"/>
                  <a:gd name="connsiteY92" fmla="*/ 55274 h 460429"/>
                  <a:gd name="connsiteX93" fmla="*/ 429221 w 602133"/>
                  <a:gd name="connsiteY93" fmla="*/ 112824 h 460429"/>
                  <a:gd name="connsiteX94" fmla="*/ 402020 w 602133"/>
                  <a:gd name="connsiteY94" fmla="*/ 107760 h 460429"/>
                  <a:gd name="connsiteX95" fmla="*/ 370670 w 602133"/>
                  <a:gd name="connsiteY95" fmla="*/ 115126 h 460429"/>
                  <a:gd name="connsiteX96" fmla="*/ 363294 w 602133"/>
                  <a:gd name="connsiteY96" fmla="*/ 105918 h 460429"/>
                  <a:gd name="connsiteX97" fmla="*/ 376664 w 602133"/>
                  <a:gd name="connsiteY97" fmla="*/ 63561 h 460429"/>
                  <a:gd name="connsiteX98" fmla="*/ 370670 w 602133"/>
                  <a:gd name="connsiteY98" fmla="*/ 34556 h 460429"/>
                  <a:gd name="connsiteX99" fmla="*/ 413085 w 602133"/>
                  <a:gd name="connsiteY99" fmla="*/ 16140 h 460429"/>
                  <a:gd name="connsiteX100" fmla="*/ 192697 w 602133"/>
                  <a:gd name="connsiteY100" fmla="*/ 16140 h 460429"/>
                  <a:gd name="connsiteX101" fmla="*/ 231875 w 602133"/>
                  <a:gd name="connsiteY101" fmla="*/ 31337 h 460429"/>
                  <a:gd name="connsiteX102" fmla="*/ 224501 w 602133"/>
                  <a:gd name="connsiteY102" fmla="*/ 63573 h 460429"/>
                  <a:gd name="connsiteX103" fmla="*/ 240172 w 602133"/>
                  <a:gd name="connsiteY103" fmla="*/ 109165 h 460429"/>
                  <a:gd name="connsiteX104" fmla="*/ 233719 w 602133"/>
                  <a:gd name="connsiteY104" fmla="*/ 116533 h 460429"/>
                  <a:gd name="connsiteX105" fmla="*/ 199150 w 602133"/>
                  <a:gd name="connsiteY105" fmla="*/ 107783 h 460429"/>
                  <a:gd name="connsiteX106" fmla="*/ 171034 w 602133"/>
                  <a:gd name="connsiteY106" fmla="*/ 114230 h 460429"/>
                  <a:gd name="connsiteX107" fmla="*/ 136004 w 602133"/>
                  <a:gd name="connsiteY107" fmla="*/ 59429 h 460429"/>
                  <a:gd name="connsiteX108" fmla="*/ 192697 w 602133"/>
                  <a:gd name="connsiteY108" fmla="*/ 16140 h 460429"/>
                  <a:gd name="connsiteX109" fmla="*/ 301511 w 602133"/>
                  <a:gd name="connsiteY109" fmla="*/ 0 h 460429"/>
                  <a:gd name="connsiteX110" fmla="*/ 366033 w 602133"/>
                  <a:gd name="connsiteY110" fmla="*/ 64485 h 460429"/>
                  <a:gd name="connsiteX111" fmla="*/ 301511 w 602133"/>
                  <a:gd name="connsiteY111" fmla="*/ 128970 h 460429"/>
                  <a:gd name="connsiteX112" fmla="*/ 236989 w 602133"/>
                  <a:gd name="connsiteY112" fmla="*/ 64485 h 460429"/>
                  <a:gd name="connsiteX113" fmla="*/ 301511 w 602133"/>
                  <a:gd name="connsiteY113" fmla="*/ 0 h 460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602133" h="460429">
                    <a:moveTo>
                      <a:pt x="279380" y="303917"/>
                    </a:moveTo>
                    <a:lnTo>
                      <a:pt x="329638" y="303917"/>
                    </a:lnTo>
                    <a:cubicBezTo>
                      <a:pt x="371596" y="303917"/>
                      <a:pt x="405716" y="337981"/>
                      <a:pt x="405716" y="379871"/>
                    </a:cubicBezTo>
                    <a:lnTo>
                      <a:pt x="405716" y="441555"/>
                    </a:lnTo>
                    <a:lnTo>
                      <a:pt x="405255" y="441555"/>
                    </a:lnTo>
                    <a:lnTo>
                      <a:pt x="401566" y="443857"/>
                    </a:lnTo>
                    <a:cubicBezTo>
                      <a:pt x="399261" y="444778"/>
                      <a:pt x="366985" y="460429"/>
                      <a:pt x="311195" y="460429"/>
                    </a:cubicBezTo>
                    <a:cubicBezTo>
                      <a:pt x="282608" y="460429"/>
                      <a:pt x="247566" y="456286"/>
                      <a:pt x="207452" y="443857"/>
                    </a:cubicBezTo>
                    <a:lnTo>
                      <a:pt x="203302" y="442476"/>
                    </a:lnTo>
                    <a:lnTo>
                      <a:pt x="203302" y="441555"/>
                    </a:lnTo>
                    <a:lnTo>
                      <a:pt x="203302" y="379871"/>
                    </a:lnTo>
                    <a:cubicBezTo>
                      <a:pt x="203302" y="337981"/>
                      <a:pt x="237422" y="303917"/>
                      <a:pt x="279380" y="303917"/>
                    </a:cubicBezTo>
                    <a:close/>
                    <a:moveTo>
                      <a:pt x="378044" y="242690"/>
                    </a:moveTo>
                    <a:lnTo>
                      <a:pt x="428312" y="242690"/>
                    </a:lnTo>
                    <a:cubicBezTo>
                      <a:pt x="470279" y="242690"/>
                      <a:pt x="504406" y="276754"/>
                      <a:pt x="504406" y="318644"/>
                    </a:cubicBezTo>
                    <a:lnTo>
                      <a:pt x="504406" y="380329"/>
                    </a:lnTo>
                    <a:lnTo>
                      <a:pt x="503945" y="380329"/>
                    </a:lnTo>
                    <a:lnTo>
                      <a:pt x="499794" y="382630"/>
                    </a:lnTo>
                    <a:cubicBezTo>
                      <a:pt x="497950" y="383551"/>
                      <a:pt x="469357" y="397361"/>
                      <a:pt x="420011" y="399202"/>
                    </a:cubicBezTo>
                    <a:lnTo>
                      <a:pt x="420011" y="380329"/>
                    </a:lnTo>
                    <a:cubicBezTo>
                      <a:pt x="420011" y="339359"/>
                      <a:pt x="392801" y="304834"/>
                      <a:pt x="355446" y="293787"/>
                    </a:cubicBezTo>
                    <a:cubicBezTo>
                      <a:pt x="368820" y="280897"/>
                      <a:pt x="377583" y="262944"/>
                      <a:pt x="378044" y="242690"/>
                    </a:cubicBezTo>
                    <a:close/>
                    <a:moveTo>
                      <a:pt x="175210" y="242690"/>
                    </a:moveTo>
                    <a:lnTo>
                      <a:pt x="225454" y="242690"/>
                    </a:lnTo>
                    <a:cubicBezTo>
                      <a:pt x="227298" y="242690"/>
                      <a:pt x="229142" y="243150"/>
                      <a:pt x="230986" y="243150"/>
                    </a:cubicBezTo>
                    <a:cubicBezTo>
                      <a:pt x="231447" y="262947"/>
                      <a:pt x="240205" y="280901"/>
                      <a:pt x="253573" y="293792"/>
                    </a:cubicBezTo>
                    <a:cubicBezTo>
                      <a:pt x="216235" y="304841"/>
                      <a:pt x="189038" y="339369"/>
                      <a:pt x="189038" y="380343"/>
                    </a:cubicBezTo>
                    <a:lnTo>
                      <a:pt x="189038" y="398758"/>
                    </a:lnTo>
                    <a:cubicBezTo>
                      <a:pt x="164146" y="397377"/>
                      <a:pt x="135567" y="392773"/>
                      <a:pt x="103300" y="382645"/>
                    </a:cubicBezTo>
                    <a:lnTo>
                      <a:pt x="99151" y="381264"/>
                    </a:lnTo>
                    <a:lnTo>
                      <a:pt x="98690" y="380343"/>
                    </a:lnTo>
                    <a:lnTo>
                      <a:pt x="98690" y="318652"/>
                    </a:lnTo>
                    <a:cubicBezTo>
                      <a:pt x="98690" y="276758"/>
                      <a:pt x="133262" y="242690"/>
                      <a:pt x="175210" y="242690"/>
                    </a:cubicBezTo>
                    <a:close/>
                    <a:moveTo>
                      <a:pt x="76056" y="185090"/>
                    </a:moveTo>
                    <a:lnTo>
                      <a:pt x="126300" y="185090"/>
                    </a:lnTo>
                    <a:cubicBezTo>
                      <a:pt x="126760" y="204886"/>
                      <a:pt x="135058" y="222841"/>
                      <a:pt x="148886" y="235732"/>
                    </a:cubicBezTo>
                    <a:cubicBezTo>
                      <a:pt x="111549" y="246781"/>
                      <a:pt x="84353" y="281309"/>
                      <a:pt x="84353" y="322283"/>
                    </a:cubicBezTo>
                    <a:lnTo>
                      <a:pt x="84353" y="341158"/>
                    </a:lnTo>
                    <a:cubicBezTo>
                      <a:pt x="34571" y="339316"/>
                      <a:pt x="6453" y="325505"/>
                      <a:pt x="4609" y="324584"/>
                    </a:cubicBezTo>
                    <a:lnTo>
                      <a:pt x="461" y="322743"/>
                    </a:lnTo>
                    <a:lnTo>
                      <a:pt x="0" y="322743"/>
                    </a:lnTo>
                    <a:lnTo>
                      <a:pt x="0" y="261052"/>
                    </a:lnTo>
                    <a:cubicBezTo>
                      <a:pt x="0" y="219158"/>
                      <a:pt x="34110" y="185090"/>
                      <a:pt x="76056" y="185090"/>
                    </a:cubicBezTo>
                    <a:close/>
                    <a:moveTo>
                      <a:pt x="476280" y="183239"/>
                    </a:moveTo>
                    <a:lnTo>
                      <a:pt x="526068" y="183239"/>
                    </a:lnTo>
                    <a:cubicBezTo>
                      <a:pt x="568019" y="183239"/>
                      <a:pt x="602133" y="217307"/>
                      <a:pt x="602133" y="259201"/>
                    </a:cubicBezTo>
                    <a:lnTo>
                      <a:pt x="602133" y="320432"/>
                    </a:lnTo>
                    <a:lnTo>
                      <a:pt x="601672" y="320432"/>
                    </a:lnTo>
                    <a:lnTo>
                      <a:pt x="597984" y="322733"/>
                    </a:lnTo>
                    <a:cubicBezTo>
                      <a:pt x="596140" y="323654"/>
                      <a:pt x="567558" y="337465"/>
                      <a:pt x="518231" y="339307"/>
                    </a:cubicBezTo>
                    <a:lnTo>
                      <a:pt x="518231" y="320432"/>
                    </a:lnTo>
                    <a:cubicBezTo>
                      <a:pt x="518231" y="279458"/>
                      <a:pt x="490571" y="244930"/>
                      <a:pt x="453691" y="233881"/>
                    </a:cubicBezTo>
                    <a:cubicBezTo>
                      <a:pt x="467060" y="220990"/>
                      <a:pt x="475358" y="203035"/>
                      <a:pt x="476280" y="183239"/>
                    </a:cubicBezTo>
                    <a:close/>
                    <a:moveTo>
                      <a:pt x="304510" y="181462"/>
                    </a:moveTo>
                    <a:cubicBezTo>
                      <a:pt x="337221" y="181462"/>
                      <a:pt x="363739" y="208046"/>
                      <a:pt x="363739" y="240839"/>
                    </a:cubicBezTo>
                    <a:cubicBezTo>
                      <a:pt x="363739" y="273632"/>
                      <a:pt x="337221" y="300216"/>
                      <a:pt x="304510" y="300216"/>
                    </a:cubicBezTo>
                    <a:cubicBezTo>
                      <a:pt x="271799" y="300216"/>
                      <a:pt x="245281" y="273632"/>
                      <a:pt x="245281" y="240839"/>
                    </a:cubicBezTo>
                    <a:cubicBezTo>
                      <a:pt x="245281" y="208046"/>
                      <a:pt x="271799" y="181462"/>
                      <a:pt x="304510" y="181462"/>
                    </a:cubicBezTo>
                    <a:close/>
                    <a:moveTo>
                      <a:pt x="274338" y="133116"/>
                    </a:moveTo>
                    <a:lnTo>
                      <a:pt x="328757" y="133116"/>
                    </a:lnTo>
                    <a:cubicBezTo>
                      <a:pt x="334753" y="133116"/>
                      <a:pt x="340287" y="134037"/>
                      <a:pt x="345821" y="134957"/>
                    </a:cubicBezTo>
                    <a:cubicBezTo>
                      <a:pt x="337981" y="145545"/>
                      <a:pt x="333369" y="158894"/>
                      <a:pt x="332447" y="172703"/>
                    </a:cubicBezTo>
                    <a:cubicBezTo>
                      <a:pt x="324145" y="169021"/>
                      <a:pt x="314461" y="166719"/>
                      <a:pt x="304776" y="166719"/>
                    </a:cubicBezTo>
                    <a:cubicBezTo>
                      <a:pt x="292324" y="166719"/>
                      <a:pt x="280794" y="169941"/>
                      <a:pt x="270648" y="175465"/>
                    </a:cubicBezTo>
                    <a:cubicBezTo>
                      <a:pt x="270648" y="160275"/>
                      <a:pt x="265575" y="146465"/>
                      <a:pt x="257274" y="134957"/>
                    </a:cubicBezTo>
                    <a:cubicBezTo>
                      <a:pt x="262808" y="134037"/>
                      <a:pt x="268342" y="133116"/>
                      <a:pt x="274338" y="133116"/>
                    </a:cubicBezTo>
                    <a:close/>
                    <a:moveTo>
                      <a:pt x="402940" y="120160"/>
                    </a:moveTo>
                    <a:cubicBezTo>
                      <a:pt x="435681" y="120160"/>
                      <a:pt x="462427" y="146416"/>
                      <a:pt x="462427" y="179582"/>
                    </a:cubicBezTo>
                    <a:cubicBezTo>
                      <a:pt x="462427" y="212287"/>
                      <a:pt x="435681" y="238543"/>
                      <a:pt x="402940" y="238543"/>
                    </a:cubicBezTo>
                    <a:cubicBezTo>
                      <a:pt x="393717" y="238543"/>
                      <a:pt x="385416" y="236700"/>
                      <a:pt x="377577" y="233015"/>
                    </a:cubicBezTo>
                    <a:cubicBezTo>
                      <a:pt x="375271" y="209984"/>
                      <a:pt x="362359" y="190176"/>
                      <a:pt x="343452" y="178661"/>
                    </a:cubicBezTo>
                    <a:cubicBezTo>
                      <a:pt x="343913" y="145956"/>
                      <a:pt x="370198" y="120160"/>
                      <a:pt x="402940" y="120160"/>
                    </a:cubicBezTo>
                    <a:close/>
                    <a:moveTo>
                      <a:pt x="200081" y="120160"/>
                    </a:moveTo>
                    <a:cubicBezTo>
                      <a:pt x="232823" y="120160"/>
                      <a:pt x="259569" y="146416"/>
                      <a:pt x="259569" y="179582"/>
                    </a:cubicBezTo>
                    <a:cubicBezTo>
                      <a:pt x="259569" y="180503"/>
                      <a:pt x="259569" y="181424"/>
                      <a:pt x="259569" y="182806"/>
                    </a:cubicBezTo>
                    <a:cubicBezTo>
                      <a:pt x="244812" y="193861"/>
                      <a:pt x="234667" y="210444"/>
                      <a:pt x="231900" y="229791"/>
                    </a:cubicBezTo>
                    <a:cubicBezTo>
                      <a:pt x="222677" y="235319"/>
                      <a:pt x="212071" y="238543"/>
                      <a:pt x="200081" y="238543"/>
                    </a:cubicBezTo>
                    <a:cubicBezTo>
                      <a:pt x="167340" y="238543"/>
                      <a:pt x="140594" y="212287"/>
                      <a:pt x="140594" y="179582"/>
                    </a:cubicBezTo>
                    <a:cubicBezTo>
                      <a:pt x="140594" y="146416"/>
                      <a:pt x="167340" y="120160"/>
                      <a:pt x="200081" y="120160"/>
                    </a:cubicBezTo>
                    <a:close/>
                    <a:moveTo>
                      <a:pt x="101428" y="62190"/>
                    </a:moveTo>
                    <a:cubicBezTo>
                      <a:pt x="133688" y="62190"/>
                      <a:pt x="160418" y="88426"/>
                      <a:pt x="160879" y="120646"/>
                    </a:cubicBezTo>
                    <a:cubicBezTo>
                      <a:pt x="141984" y="132154"/>
                      <a:pt x="128619" y="152406"/>
                      <a:pt x="126315" y="175421"/>
                    </a:cubicBezTo>
                    <a:cubicBezTo>
                      <a:pt x="118941" y="178643"/>
                      <a:pt x="110185" y="180944"/>
                      <a:pt x="101428" y="180944"/>
                    </a:cubicBezTo>
                    <a:cubicBezTo>
                      <a:pt x="68708" y="180944"/>
                      <a:pt x="41978" y="154247"/>
                      <a:pt x="41978" y="121567"/>
                    </a:cubicBezTo>
                    <a:cubicBezTo>
                      <a:pt x="41978" y="88887"/>
                      <a:pt x="68708" y="62190"/>
                      <a:pt x="101428" y="62190"/>
                    </a:cubicBezTo>
                    <a:close/>
                    <a:moveTo>
                      <a:pt x="500695" y="60339"/>
                    </a:moveTo>
                    <a:cubicBezTo>
                      <a:pt x="533882" y="60339"/>
                      <a:pt x="560154" y="87036"/>
                      <a:pt x="560154" y="119716"/>
                    </a:cubicBezTo>
                    <a:cubicBezTo>
                      <a:pt x="560154" y="152396"/>
                      <a:pt x="533882" y="179093"/>
                      <a:pt x="500695" y="179093"/>
                    </a:cubicBezTo>
                    <a:cubicBezTo>
                      <a:pt x="491938" y="179093"/>
                      <a:pt x="483180" y="176792"/>
                      <a:pt x="475805" y="173570"/>
                    </a:cubicBezTo>
                    <a:cubicBezTo>
                      <a:pt x="473501" y="150095"/>
                      <a:pt x="460134" y="130303"/>
                      <a:pt x="441697" y="118795"/>
                    </a:cubicBezTo>
                    <a:cubicBezTo>
                      <a:pt x="442158" y="86575"/>
                      <a:pt x="468431" y="60339"/>
                      <a:pt x="500695" y="60339"/>
                    </a:cubicBezTo>
                    <a:close/>
                    <a:moveTo>
                      <a:pt x="413085" y="16140"/>
                    </a:moveTo>
                    <a:cubicBezTo>
                      <a:pt x="438441" y="16140"/>
                      <a:pt x="460571" y="31794"/>
                      <a:pt x="468869" y="55274"/>
                    </a:cubicBezTo>
                    <a:cubicBezTo>
                      <a:pt x="446279" y="66324"/>
                      <a:pt x="431526" y="87962"/>
                      <a:pt x="429221" y="112824"/>
                    </a:cubicBezTo>
                    <a:cubicBezTo>
                      <a:pt x="422766" y="110522"/>
                      <a:pt x="412624" y="107760"/>
                      <a:pt x="402020" y="107760"/>
                    </a:cubicBezTo>
                    <a:cubicBezTo>
                      <a:pt x="390956" y="107760"/>
                      <a:pt x="380352" y="110062"/>
                      <a:pt x="370670" y="115126"/>
                    </a:cubicBezTo>
                    <a:cubicBezTo>
                      <a:pt x="367904" y="112364"/>
                      <a:pt x="365599" y="109141"/>
                      <a:pt x="363294" y="105918"/>
                    </a:cubicBezTo>
                    <a:cubicBezTo>
                      <a:pt x="372054" y="93487"/>
                      <a:pt x="376664" y="78754"/>
                      <a:pt x="376664" y="63561"/>
                    </a:cubicBezTo>
                    <a:cubicBezTo>
                      <a:pt x="376664" y="53432"/>
                      <a:pt x="374359" y="43764"/>
                      <a:pt x="370670" y="34556"/>
                    </a:cubicBezTo>
                    <a:cubicBezTo>
                      <a:pt x="381735" y="22586"/>
                      <a:pt x="396949" y="16140"/>
                      <a:pt x="413085" y="16140"/>
                    </a:cubicBezTo>
                    <a:close/>
                    <a:moveTo>
                      <a:pt x="192697" y="16140"/>
                    </a:moveTo>
                    <a:cubicBezTo>
                      <a:pt x="207447" y="16140"/>
                      <a:pt x="221274" y="21206"/>
                      <a:pt x="231875" y="31337"/>
                    </a:cubicBezTo>
                    <a:cubicBezTo>
                      <a:pt x="227266" y="41008"/>
                      <a:pt x="224501" y="52060"/>
                      <a:pt x="224501" y="63573"/>
                    </a:cubicBezTo>
                    <a:cubicBezTo>
                      <a:pt x="224501" y="80152"/>
                      <a:pt x="230032" y="96270"/>
                      <a:pt x="240172" y="109165"/>
                    </a:cubicBezTo>
                    <a:cubicBezTo>
                      <a:pt x="238328" y="111928"/>
                      <a:pt x="236024" y="114230"/>
                      <a:pt x="233719" y="116533"/>
                    </a:cubicBezTo>
                    <a:cubicBezTo>
                      <a:pt x="223118" y="111007"/>
                      <a:pt x="211134" y="107783"/>
                      <a:pt x="199150" y="107783"/>
                    </a:cubicBezTo>
                    <a:cubicBezTo>
                      <a:pt x="189010" y="107783"/>
                      <a:pt x="177948" y="111467"/>
                      <a:pt x="171034" y="114230"/>
                    </a:cubicBezTo>
                    <a:cubicBezTo>
                      <a:pt x="168729" y="91204"/>
                      <a:pt x="155824" y="70942"/>
                      <a:pt x="136004" y="59429"/>
                    </a:cubicBezTo>
                    <a:cubicBezTo>
                      <a:pt x="142457" y="34100"/>
                      <a:pt x="165964" y="16140"/>
                      <a:pt x="192697" y="16140"/>
                    </a:cubicBezTo>
                    <a:close/>
                    <a:moveTo>
                      <a:pt x="301511" y="0"/>
                    </a:moveTo>
                    <a:cubicBezTo>
                      <a:pt x="337146" y="0"/>
                      <a:pt x="366033" y="28871"/>
                      <a:pt x="366033" y="64485"/>
                    </a:cubicBezTo>
                    <a:cubicBezTo>
                      <a:pt x="366033" y="100099"/>
                      <a:pt x="337146" y="128970"/>
                      <a:pt x="301511" y="128970"/>
                    </a:cubicBezTo>
                    <a:cubicBezTo>
                      <a:pt x="265876" y="128970"/>
                      <a:pt x="236989" y="100099"/>
                      <a:pt x="236989" y="64485"/>
                    </a:cubicBezTo>
                    <a:cubicBezTo>
                      <a:pt x="236989" y="28871"/>
                      <a:pt x="265876" y="0"/>
                      <a:pt x="301511" y="0"/>
                    </a:cubicBezTo>
                    <a:close/>
                  </a:path>
                </a:pathLst>
              </a:custGeom>
              <a:solidFill>
                <a:srgbClr val="737DFF"/>
              </a:solidFill>
              <a:ln>
                <a:noFill/>
              </a:ln>
            </p:spPr>
          </p:sp>
          <p:sp>
            <p:nvSpPr>
              <p:cNvPr id="666" name="crowd-of-users_33887"/>
              <p:cNvSpPr>
                <a:spLocks noChangeAspect="1"/>
              </p:cNvSpPr>
              <p:nvPr/>
            </p:nvSpPr>
            <p:spPr bwMode="auto">
              <a:xfrm>
                <a:off x="9731711" y="4671238"/>
                <a:ext cx="266444" cy="203740"/>
              </a:xfrm>
              <a:custGeom>
                <a:avLst/>
                <a:gdLst>
                  <a:gd name="connsiteX0" fmla="*/ 279380 w 602133"/>
                  <a:gd name="connsiteY0" fmla="*/ 303917 h 460429"/>
                  <a:gd name="connsiteX1" fmla="*/ 329638 w 602133"/>
                  <a:gd name="connsiteY1" fmla="*/ 303917 h 460429"/>
                  <a:gd name="connsiteX2" fmla="*/ 405716 w 602133"/>
                  <a:gd name="connsiteY2" fmla="*/ 379871 h 460429"/>
                  <a:gd name="connsiteX3" fmla="*/ 405716 w 602133"/>
                  <a:gd name="connsiteY3" fmla="*/ 441555 h 460429"/>
                  <a:gd name="connsiteX4" fmla="*/ 405255 w 602133"/>
                  <a:gd name="connsiteY4" fmla="*/ 441555 h 460429"/>
                  <a:gd name="connsiteX5" fmla="*/ 401566 w 602133"/>
                  <a:gd name="connsiteY5" fmla="*/ 443857 h 460429"/>
                  <a:gd name="connsiteX6" fmla="*/ 311195 w 602133"/>
                  <a:gd name="connsiteY6" fmla="*/ 460429 h 460429"/>
                  <a:gd name="connsiteX7" fmla="*/ 207452 w 602133"/>
                  <a:gd name="connsiteY7" fmla="*/ 443857 h 460429"/>
                  <a:gd name="connsiteX8" fmla="*/ 203302 w 602133"/>
                  <a:gd name="connsiteY8" fmla="*/ 442476 h 460429"/>
                  <a:gd name="connsiteX9" fmla="*/ 203302 w 602133"/>
                  <a:gd name="connsiteY9" fmla="*/ 441555 h 460429"/>
                  <a:gd name="connsiteX10" fmla="*/ 203302 w 602133"/>
                  <a:gd name="connsiteY10" fmla="*/ 379871 h 460429"/>
                  <a:gd name="connsiteX11" fmla="*/ 279380 w 602133"/>
                  <a:gd name="connsiteY11" fmla="*/ 303917 h 460429"/>
                  <a:gd name="connsiteX12" fmla="*/ 378044 w 602133"/>
                  <a:gd name="connsiteY12" fmla="*/ 242690 h 460429"/>
                  <a:gd name="connsiteX13" fmla="*/ 428312 w 602133"/>
                  <a:gd name="connsiteY13" fmla="*/ 242690 h 460429"/>
                  <a:gd name="connsiteX14" fmla="*/ 504406 w 602133"/>
                  <a:gd name="connsiteY14" fmla="*/ 318644 h 460429"/>
                  <a:gd name="connsiteX15" fmla="*/ 504406 w 602133"/>
                  <a:gd name="connsiteY15" fmla="*/ 380329 h 460429"/>
                  <a:gd name="connsiteX16" fmla="*/ 503945 w 602133"/>
                  <a:gd name="connsiteY16" fmla="*/ 380329 h 460429"/>
                  <a:gd name="connsiteX17" fmla="*/ 499794 w 602133"/>
                  <a:gd name="connsiteY17" fmla="*/ 382630 h 460429"/>
                  <a:gd name="connsiteX18" fmla="*/ 420011 w 602133"/>
                  <a:gd name="connsiteY18" fmla="*/ 399202 h 460429"/>
                  <a:gd name="connsiteX19" fmla="*/ 420011 w 602133"/>
                  <a:gd name="connsiteY19" fmla="*/ 380329 h 460429"/>
                  <a:gd name="connsiteX20" fmla="*/ 355446 w 602133"/>
                  <a:gd name="connsiteY20" fmla="*/ 293787 h 460429"/>
                  <a:gd name="connsiteX21" fmla="*/ 378044 w 602133"/>
                  <a:gd name="connsiteY21" fmla="*/ 242690 h 460429"/>
                  <a:gd name="connsiteX22" fmla="*/ 175210 w 602133"/>
                  <a:gd name="connsiteY22" fmla="*/ 242690 h 460429"/>
                  <a:gd name="connsiteX23" fmla="*/ 225454 w 602133"/>
                  <a:gd name="connsiteY23" fmla="*/ 242690 h 460429"/>
                  <a:gd name="connsiteX24" fmla="*/ 230986 w 602133"/>
                  <a:gd name="connsiteY24" fmla="*/ 243150 h 460429"/>
                  <a:gd name="connsiteX25" fmla="*/ 253573 w 602133"/>
                  <a:gd name="connsiteY25" fmla="*/ 293792 h 460429"/>
                  <a:gd name="connsiteX26" fmla="*/ 189038 w 602133"/>
                  <a:gd name="connsiteY26" fmla="*/ 380343 h 460429"/>
                  <a:gd name="connsiteX27" fmla="*/ 189038 w 602133"/>
                  <a:gd name="connsiteY27" fmla="*/ 398758 h 460429"/>
                  <a:gd name="connsiteX28" fmla="*/ 103300 w 602133"/>
                  <a:gd name="connsiteY28" fmla="*/ 382645 h 460429"/>
                  <a:gd name="connsiteX29" fmla="*/ 99151 w 602133"/>
                  <a:gd name="connsiteY29" fmla="*/ 381264 h 460429"/>
                  <a:gd name="connsiteX30" fmla="*/ 98690 w 602133"/>
                  <a:gd name="connsiteY30" fmla="*/ 380343 h 460429"/>
                  <a:gd name="connsiteX31" fmla="*/ 98690 w 602133"/>
                  <a:gd name="connsiteY31" fmla="*/ 318652 h 460429"/>
                  <a:gd name="connsiteX32" fmla="*/ 175210 w 602133"/>
                  <a:gd name="connsiteY32" fmla="*/ 242690 h 460429"/>
                  <a:gd name="connsiteX33" fmla="*/ 76056 w 602133"/>
                  <a:gd name="connsiteY33" fmla="*/ 185090 h 460429"/>
                  <a:gd name="connsiteX34" fmla="*/ 126300 w 602133"/>
                  <a:gd name="connsiteY34" fmla="*/ 185090 h 460429"/>
                  <a:gd name="connsiteX35" fmla="*/ 148886 w 602133"/>
                  <a:gd name="connsiteY35" fmla="*/ 235732 h 460429"/>
                  <a:gd name="connsiteX36" fmla="*/ 84353 w 602133"/>
                  <a:gd name="connsiteY36" fmla="*/ 322283 h 460429"/>
                  <a:gd name="connsiteX37" fmla="*/ 84353 w 602133"/>
                  <a:gd name="connsiteY37" fmla="*/ 341158 h 460429"/>
                  <a:gd name="connsiteX38" fmla="*/ 4609 w 602133"/>
                  <a:gd name="connsiteY38" fmla="*/ 324584 h 460429"/>
                  <a:gd name="connsiteX39" fmla="*/ 461 w 602133"/>
                  <a:gd name="connsiteY39" fmla="*/ 322743 h 460429"/>
                  <a:gd name="connsiteX40" fmla="*/ 0 w 602133"/>
                  <a:gd name="connsiteY40" fmla="*/ 322743 h 460429"/>
                  <a:gd name="connsiteX41" fmla="*/ 0 w 602133"/>
                  <a:gd name="connsiteY41" fmla="*/ 261052 h 460429"/>
                  <a:gd name="connsiteX42" fmla="*/ 76056 w 602133"/>
                  <a:gd name="connsiteY42" fmla="*/ 185090 h 460429"/>
                  <a:gd name="connsiteX43" fmla="*/ 476280 w 602133"/>
                  <a:gd name="connsiteY43" fmla="*/ 183239 h 460429"/>
                  <a:gd name="connsiteX44" fmla="*/ 526068 w 602133"/>
                  <a:gd name="connsiteY44" fmla="*/ 183239 h 460429"/>
                  <a:gd name="connsiteX45" fmla="*/ 602133 w 602133"/>
                  <a:gd name="connsiteY45" fmla="*/ 259201 h 460429"/>
                  <a:gd name="connsiteX46" fmla="*/ 602133 w 602133"/>
                  <a:gd name="connsiteY46" fmla="*/ 320432 h 460429"/>
                  <a:gd name="connsiteX47" fmla="*/ 601672 w 602133"/>
                  <a:gd name="connsiteY47" fmla="*/ 320432 h 460429"/>
                  <a:gd name="connsiteX48" fmla="*/ 597984 w 602133"/>
                  <a:gd name="connsiteY48" fmla="*/ 322733 h 460429"/>
                  <a:gd name="connsiteX49" fmla="*/ 518231 w 602133"/>
                  <a:gd name="connsiteY49" fmla="*/ 339307 h 460429"/>
                  <a:gd name="connsiteX50" fmla="*/ 518231 w 602133"/>
                  <a:gd name="connsiteY50" fmla="*/ 320432 h 460429"/>
                  <a:gd name="connsiteX51" fmla="*/ 453691 w 602133"/>
                  <a:gd name="connsiteY51" fmla="*/ 233881 h 460429"/>
                  <a:gd name="connsiteX52" fmla="*/ 476280 w 602133"/>
                  <a:gd name="connsiteY52" fmla="*/ 183239 h 460429"/>
                  <a:gd name="connsiteX53" fmla="*/ 304510 w 602133"/>
                  <a:gd name="connsiteY53" fmla="*/ 181462 h 460429"/>
                  <a:gd name="connsiteX54" fmla="*/ 363739 w 602133"/>
                  <a:gd name="connsiteY54" fmla="*/ 240839 h 460429"/>
                  <a:gd name="connsiteX55" fmla="*/ 304510 w 602133"/>
                  <a:gd name="connsiteY55" fmla="*/ 300216 h 460429"/>
                  <a:gd name="connsiteX56" fmla="*/ 245281 w 602133"/>
                  <a:gd name="connsiteY56" fmla="*/ 240839 h 460429"/>
                  <a:gd name="connsiteX57" fmla="*/ 304510 w 602133"/>
                  <a:gd name="connsiteY57" fmla="*/ 181462 h 460429"/>
                  <a:gd name="connsiteX58" fmla="*/ 274338 w 602133"/>
                  <a:gd name="connsiteY58" fmla="*/ 133116 h 460429"/>
                  <a:gd name="connsiteX59" fmla="*/ 328757 w 602133"/>
                  <a:gd name="connsiteY59" fmla="*/ 133116 h 460429"/>
                  <a:gd name="connsiteX60" fmla="*/ 345821 w 602133"/>
                  <a:gd name="connsiteY60" fmla="*/ 134957 h 460429"/>
                  <a:gd name="connsiteX61" fmla="*/ 332447 w 602133"/>
                  <a:gd name="connsiteY61" fmla="*/ 172703 h 460429"/>
                  <a:gd name="connsiteX62" fmla="*/ 304776 w 602133"/>
                  <a:gd name="connsiteY62" fmla="*/ 166719 h 460429"/>
                  <a:gd name="connsiteX63" fmla="*/ 270648 w 602133"/>
                  <a:gd name="connsiteY63" fmla="*/ 175465 h 460429"/>
                  <a:gd name="connsiteX64" fmla="*/ 257274 w 602133"/>
                  <a:gd name="connsiteY64" fmla="*/ 134957 h 460429"/>
                  <a:gd name="connsiteX65" fmla="*/ 274338 w 602133"/>
                  <a:gd name="connsiteY65" fmla="*/ 133116 h 460429"/>
                  <a:gd name="connsiteX66" fmla="*/ 402940 w 602133"/>
                  <a:gd name="connsiteY66" fmla="*/ 120160 h 460429"/>
                  <a:gd name="connsiteX67" fmla="*/ 462427 w 602133"/>
                  <a:gd name="connsiteY67" fmla="*/ 179582 h 460429"/>
                  <a:gd name="connsiteX68" fmla="*/ 402940 w 602133"/>
                  <a:gd name="connsiteY68" fmla="*/ 238543 h 460429"/>
                  <a:gd name="connsiteX69" fmla="*/ 377577 w 602133"/>
                  <a:gd name="connsiteY69" fmla="*/ 233015 h 460429"/>
                  <a:gd name="connsiteX70" fmla="*/ 343452 w 602133"/>
                  <a:gd name="connsiteY70" fmla="*/ 178661 h 460429"/>
                  <a:gd name="connsiteX71" fmla="*/ 402940 w 602133"/>
                  <a:gd name="connsiteY71" fmla="*/ 120160 h 460429"/>
                  <a:gd name="connsiteX72" fmla="*/ 200081 w 602133"/>
                  <a:gd name="connsiteY72" fmla="*/ 120160 h 460429"/>
                  <a:gd name="connsiteX73" fmla="*/ 259569 w 602133"/>
                  <a:gd name="connsiteY73" fmla="*/ 179582 h 460429"/>
                  <a:gd name="connsiteX74" fmla="*/ 259569 w 602133"/>
                  <a:gd name="connsiteY74" fmla="*/ 182806 h 460429"/>
                  <a:gd name="connsiteX75" fmla="*/ 231900 w 602133"/>
                  <a:gd name="connsiteY75" fmla="*/ 229791 h 460429"/>
                  <a:gd name="connsiteX76" fmla="*/ 200081 w 602133"/>
                  <a:gd name="connsiteY76" fmla="*/ 238543 h 460429"/>
                  <a:gd name="connsiteX77" fmla="*/ 140594 w 602133"/>
                  <a:gd name="connsiteY77" fmla="*/ 179582 h 460429"/>
                  <a:gd name="connsiteX78" fmla="*/ 200081 w 602133"/>
                  <a:gd name="connsiteY78" fmla="*/ 120160 h 460429"/>
                  <a:gd name="connsiteX79" fmla="*/ 101428 w 602133"/>
                  <a:gd name="connsiteY79" fmla="*/ 62190 h 460429"/>
                  <a:gd name="connsiteX80" fmla="*/ 160879 w 602133"/>
                  <a:gd name="connsiteY80" fmla="*/ 120646 h 460429"/>
                  <a:gd name="connsiteX81" fmla="*/ 126315 w 602133"/>
                  <a:gd name="connsiteY81" fmla="*/ 175421 h 460429"/>
                  <a:gd name="connsiteX82" fmla="*/ 101428 w 602133"/>
                  <a:gd name="connsiteY82" fmla="*/ 180944 h 460429"/>
                  <a:gd name="connsiteX83" fmla="*/ 41978 w 602133"/>
                  <a:gd name="connsiteY83" fmla="*/ 121567 h 460429"/>
                  <a:gd name="connsiteX84" fmla="*/ 101428 w 602133"/>
                  <a:gd name="connsiteY84" fmla="*/ 62190 h 460429"/>
                  <a:gd name="connsiteX85" fmla="*/ 500695 w 602133"/>
                  <a:gd name="connsiteY85" fmla="*/ 60339 h 460429"/>
                  <a:gd name="connsiteX86" fmla="*/ 560154 w 602133"/>
                  <a:gd name="connsiteY86" fmla="*/ 119716 h 460429"/>
                  <a:gd name="connsiteX87" fmla="*/ 500695 w 602133"/>
                  <a:gd name="connsiteY87" fmla="*/ 179093 h 460429"/>
                  <a:gd name="connsiteX88" fmla="*/ 475805 w 602133"/>
                  <a:gd name="connsiteY88" fmla="*/ 173570 h 460429"/>
                  <a:gd name="connsiteX89" fmla="*/ 441697 w 602133"/>
                  <a:gd name="connsiteY89" fmla="*/ 118795 h 460429"/>
                  <a:gd name="connsiteX90" fmla="*/ 500695 w 602133"/>
                  <a:gd name="connsiteY90" fmla="*/ 60339 h 460429"/>
                  <a:gd name="connsiteX91" fmla="*/ 413085 w 602133"/>
                  <a:gd name="connsiteY91" fmla="*/ 16140 h 460429"/>
                  <a:gd name="connsiteX92" fmla="*/ 468869 w 602133"/>
                  <a:gd name="connsiteY92" fmla="*/ 55274 h 460429"/>
                  <a:gd name="connsiteX93" fmla="*/ 429221 w 602133"/>
                  <a:gd name="connsiteY93" fmla="*/ 112824 h 460429"/>
                  <a:gd name="connsiteX94" fmla="*/ 402020 w 602133"/>
                  <a:gd name="connsiteY94" fmla="*/ 107760 h 460429"/>
                  <a:gd name="connsiteX95" fmla="*/ 370670 w 602133"/>
                  <a:gd name="connsiteY95" fmla="*/ 115126 h 460429"/>
                  <a:gd name="connsiteX96" fmla="*/ 363294 w 602133"/>
                  <a:gd name="connsiteY96" fmla="*/ 105918 h 460429"/>
                  <a:gd name="connsiteX97" fmla="*/ 376664 w 602133"/>
                  <a:gd name="connsiteY97" fmla="*/ 63561 h 460429"/>
                  <a:gd name="connsiteX98" fmla="*/ 370670 w 602133"/>
                  <a:gd name="connsiteY98" fmla="*/ 34556 h 460429"/>
                  <a:gd name="connsiteX99" fmla="*/ 413085 w 602133"/>
                  <a:gd name="connsiteY99" fmla="*/ 16140 h 460429"/>
                  <a:gd name="connsiteX100" fmla="*/ 192697 w 602133"/>
                  <a:gd name="connsiteY100" fmla="*/ 16140 h 460429"/>
                  <a:gd name="connsiteX101" fmla="*/ 231875 w 602133"/>
                  <a:gd name="connsiteY101" fmla="*/ 31337 h 460429"/>
                  <a:gd name="connsiteX102" fmla="*/ 224501 w 602133"/>
                  <a:gd name="connsiteY102" fmla="*/ 63573 h 460429"/>
                  <a:gd name="connsiteX103" fmla="*/ 240172 w 602133"/>
                  <a:gd name="connsiteY103" fmla="*/ 109165 h 460429"/>
                  <a:gd name="connsiteX104" fmla="*/ 233719 w 602133"/>
                  <a:gd name="connsiteY104" fmla="*/ 116533 h 460429"/>
                  <a:gd name="connsiteX105" fmla="*/ 199150 w 602133"/>
                  <a:gd name="connsiteY105" fmla="*/ 107783 h 460429"/>
                  <a:gd name="connsiteX106" fmla="*/ 171034 w 602133"/>
                  <a:gd name="connsiteY106" fmla="*/ 114230 h 460429"/>
                  <a:gd name="connsiteX107" fmla="*/ 136004 w 602133"/>
                  <a:gd name="connsiteY107" fmla="*/ 59429 h 460429"/>
                  <a:gd name="connsiteX108" fmla="*/ 192697 w 602133"/>
                  <a:gd name="connsiteY108" fmla="*/ 16140 h 460429"/>
                  <a:gd name="connsiteX109" fmla="*/ 301511 w 602133"/>
                  <a:gd name="connsiteY109" fmla="*/ 0 h 460429"/>
                  <a:gd name="connsiteX110" fmla="*/ 366033 w 602133"/>
                  <a:gd name="connsiteY110" fmla="*/ 64485 h 460429"/>
                  <a:gd name="connsiteX111" fmla="*/ 301511 w 602133"/>
                  <a:gd name="connsiteY111" fmla="*/ 128970 h 460429"/>
                  <a:gd name="connsiteX112" fmla="*/ 236989 w 602133"/>
                  <a:gd name="connsiteY112" fmla="*/ 64485 h 460429"/>
                  <a:gd name="connsiteX113" fmla="*/ 301511 w 602133"/>
                  <a:gd name="connsiteY113" fmla="*/ 0 h 460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602133" h="460429">
                    <a:moveTo>
                      <a:pt x="279380" y="303917"/>
                    </a:moveTo>
                    <a:lnTo>
                      <a:pt x="329638" y="303917"/>
                    </a:lnTo>
                    <a:cubicBezTo>
                      <a:pt x="371596" y="303917"/>
                      <a:pt x="405716" y="337981"/>
                      <a:pt x="405716" y="379871"/>
                    </a:cubicBezTo>
                    <a:lnTo>
                      <a:pt x="405716" y="441555"/>
                    </a:lnTo>
                    <a:lnTo>
                      <a:pt x="405255" y="441555"/>
                    </a:lnTo>
                    <a:lnTo>
                      <a:pt x="401566" y="443857"/>
                    </a:lnTo>
                    <a:cubicBezTo>
                      <a:pt x="399261" y="444778"/>
                      <a:pt x="366985" y="460429"/>
                      <a:pt x="311195" y="460429"/>
                    </a:cubicBezTo>
                    <a:cubicBezTo>
                      <a:pt x="282608" y="460429"/>
                      <a:pt x="247566" y="456286"/>
                      <a:pt x="207452" y="443857"/>
                    </a:cubicBezTo>
                    <a:lnTo>
                      <a:pt x="203302" y="442476"/>
                    </a:lnTo>
                    <a:lnTo>
                      <a:pt x="203302" y="441555"/>
                    </a:lnTo>
                    <a:lnTo>
                      <a:pt x="203302" y="379871"/>
                    </a:lnTo>
                    <a:cubicBezTo>
                      <a:pt x="203302" y="337981"/>
                      <a:pt x="237422" y="303917"/>
                      <a:pt x="279380" y="303917"/>
                    </a:cubicBezTo>
                    <a:close/>
                    <a:moveTo>
                      <a:pt x="378044" y="242690"/>
                    </a:moveTo>
                    <a:lnTo>
                      <a:pt x="428312" y="242690"/>
                    </a:lnTo>
                    <a:cubicBezTo>
                      <a:pt x="470279" y="242690"/>
                      <a:pt x="504406" y="276754"/>
                      <a:pt x="504406" y="318644"/>
                    </a:cubicBezTo>
                    <a:lnTo>
                      <a:pt x="504406" y="380329"/>
                    </a:lnTo>
                    <a:lnTo>
                      <a:pt x="503945" y="380329"/>
                    </a:lnTo>
                    <a:lnTo>
                      <a:pt x="499794" y="382630"/>
                    </a:lnTo>
                    <a:cubicBezTo>
                      <a:pt x="497950" y="383551"/>
                      <a:pt x="469357" y="397361"/>
                      <a:pt x="420011" y="399202"/>
                    </a:cubicBezTo>
                    <a:lnTo>
                      <a:pt x="420011" y="380329"/>
                    </a:lnTo>
                    <a:cubicBezTo>
                      <a:pt x="420011" y="339359"/>
                      <a:pt x="392801" y="304834"/>
                      <a:pt x="355446" y="293787"/>
                    </a:cubicBezTo>
                    <a:cubicBezTo>
                      <a:pt x="368820" y="280897"/>
                      <a:pt x="377583" y="262944"/>
                      <a:pt x="378044" y="242690"/>
                    </a:cubicBezTo>
                    <a:close/>
                    <a:moveTo>
                      <a:pt x="175210" y="242690"/>
                    </a:moveTo>
                    <a:lnTo>
                      <a:pt x="225454" y="242690"/>
                    </a:lnTo>
                    <a:cubicBezTo>
                      <a:pt x="227298" y="242690"/>
                      <a:pt x="229142" y="243150"/>
                      <a:pt x="230986" y="243150"/>
                    </a:cubicBezTo>
                    <a:cubicBezTo>
                      <a:pt x="231447" y="262947"/>
                      <a:pt x="240205" y="280901"/>
                      <a:pt x="253573" y="293792"/>
                    </a:cubicBezTo>
                    <a:cubicBezTo>
                      <a:pt x="216235" y="304841"/>
                      <a:pt x="189038" y="339369"/>
                      <a:pt x="189038" y="380343"/>
                    </a:cubicBezTo>
                    <a:lnTo>
                      <a:pt x="189038" y="398758"/>
                    </a:lnTo>
                    <a:cubicBezTo>
                      <a:pt x="164146" y="397377"/>
                      <a:pt x="135567" y="392773"/>
                      <a:pt x="103300" y="382645"/>
                    </a:cubicBezTo>
                    <a:lnTo>
                      <a:pt x="99151" y="381264"/>
                    </a:lnTo>
                    <a:lnTo>
                      <a:pt x="98690" y="380343"/>
                    </a:lnTo>
                    <a:lnTo>
                      <a:pt x="98690" y="318652"/>
                    </a:lnTo>
                    <a:cubicBezTo>
                      <a:pt x="98690" y="276758"/>
                      <a:pt x="133262" y="242690"/>
                      <a:pt x="175210" y="242690"/>
                    </a:cubicBezTo>
                    <a:close/>
                    <a:moveTo>
                      <a:pt x="76056" y="185090"/>
                    </a:moveTo>
                    <a:lnTo>
                      <a:pt x="126300" y="185090"/>
                    </a:lnTo>
                    <a:cubicBezTo>
                      <a:pt x="126760" y="204886"/>
                      <a:pt x="135058" y="222841"/>
                      <a:pt x="148886" y="235732"/>
                    </a:cubicBezTo>
                    <a:cubicBezTo>
                      <a:pt x="111549" y="246781"/>
                      <a:pt x="84353" y="281309"/>
                      <a:pt x="84353" y="322283"/>
                    </a:cubicBezTo>
                    <a:lnTo>
                      <a:pt x="84353" y="341158"/>
                    </a:lnTo>
                    <a:cubicBezTo>
                      <a:pt x="34571" y="339316"/>
                      <a:pt x="6453" y="325505"/>
                      <a:pt x="4609" y="324584"/>
                    </a:cubicBezTo>
                    <a:lnTo>
                      <a:pt x="461" y="322743"/>
                    </a:lnTo>
                    <a:lnTo>
                      <a:pt x="0" y="322743"/>
                    </a:lnTo>
                    <a:lnTo>
                      <a:pt x="0" y="261052"/>
                    </a:lnTo>
                    <a:cubicBezTo>
                      <a:pt x="0" y="219158"/>
                      <a:pt x="34110" y="185090"/>
                      <a:pt x="76056" y="185090"/>
                    </a:cubicBezTo>
                    <a:close/>
                    <a:moveTo>
                      <a:pt x="476280" y="183239"/>
                    </a:moveTo>
                    <a:lnTo>
                      <a:pt x="526068" y="183239"/>
                    </a:lnTo>
                    <a:cubicBezTo>
                      <a:pt x="568019" y="183239"/>
                      <a:pt x="602133" y="217307"/>
                      <a:pt x="602133" y="259201"/>
                    </a:cubicBezTo>
                    <a:lnTo>
                      <a:pt x="602133" y="320432"/>
                    </a:lnTo>
                    <a:lnTo>
                      <a:pt x="601672" y="320432"/>
                    </a:lnTo>
                    <a:lnTo>
                      <a:pt x="597984" y="322733"/>
                    </a:lnTo>
                    <a:cubicBezTo>
                      <a:pt x="596140" y="323654"/>
                      <a:pt x="567558" y="337465"/>
                      <a:pt x="518231" y="339307"/>
                    </a:cubicBezTo>
                    <a:lnTo>
                      <a:pt x="518231" y="320432"/>
                    </a:lnTo>
                    <a:cubicBezTo>
                      <a:pt x="518231" y="279458"/>
                      <a:pt x="490571" y="244930"/>
                      <a:pt x="453691" y="233881"/>
                    </a:cubicBezTo>
                    <a:cubicBezTo>
                      <a:pt x="467060" y="220990"/>
                      <a:pt x="475358" y="203035"/>
                      <a:pt x="476280" y="183239"/>
                    </a:cubicBezTo>
                    <a:close/>
                    <a:moveTo>
                      <a:pt x="304510" y="181462"/>
                    </a:moveTo>
                    <a:cubicBezTo>
                      <a:pt x="337221" y="181462"/>
                      <a:pt x="363739" y="208046"/>
                      <a:pt x="363739" y="240839"/>
                    </a:cubicBezTo>
                    <a:cubicBezTo>
                      <a:pt x="363739" y="273632"/>
                      <a:pt x="337221" y="300216"/>
                      <a:pt x="304510" y="300216"/>
                    </a:cubicBezTo>
                    <a:cubicBezTo>
                      <a:pt x="271799" y="300216"/>
                      <a:pt x="245281" y="273632"/>
                      <a:pt x="245281" y="240839"/>
                    </a:cubicBezTo>
                    <a:cubicBezTo>
                      <a:pt x="245281" y="208046"/>
                      <a:pt x="271799" y="181462"/>
                      <a:pt x="304510" y="181462"/>
                    </a:cubicBezTo>
                    <a:close/>
                    <a:moveTo>
                      <a:pt x="274338" y="133116"/>
                    </a:moveTo>
                    <a:lnTo>
                      <a:pt x="328757" y="133116"/>
                    </a:lnTo>
                    <a:cubicBezTo>
                      <a:pt x="334753" y="133116"/>
                      <a:pt x="340287" y="134037"/>
                      <a:pt x="345821" y="134957"/>
                    </a:cubicBezTo>
                    <a:cubicBezTo>
                      <a:pt x="337981" y="145545"/>
                      <a:pt x="333369" y="158894"/>
                      <a:pt x="332447" y="172703"/>
                    </a:cubicBezTo>
                    <a:cubicBezTo>
                      <a:pt x="324145" y="169021"/>
                      <a:pt x="314461" y="166719"/>
                      <a:pt x="304776" y="166719"/>
                    </a:cubicBezTo>
                    <a:cubicBezTo>
                      <a:pt x="292324" y="166719"/>
                      <a:pt x="280794" y="169941"/>
                      <a:pt x="270648" y="175465"/>
                    </a:cubicBezTo>
                    <a:cubicBezTo>
                      <a:pt x="270648" y="160275"/>
                      <a:pt x="265575" y="146465"/>
                      <a:pt x="257274" y="134957"/>
                    </a:cubicBezTo>
                    <a:cubicBezTo>
                      <a:pt x="262808" y="134037"/>
                      <a:pt x="268342" y="133116"/>
                      <a:pt x="274338" y="133116"/>
                    </a:cubicBezTo>
                    <a:close/>
                    <a:moveTo>
                      <a:pt x="402940" y="120160"/>
                    </a:moveTo>
                    <a:cubicBezTo>
                      <a:pt x="435681" y="120160"/>
                      <a:pt x="462427" y="146416"/>
                      <a:pt x="462427" y="179582"/>
                    </a:cubicBezTo>
                    <a:cubicBezTo>
                      <a:pt x="462427" y="212287"/>
                      <a:pt x="435681" y="238543"/>
                      <a:pt x="402940" y="238543"/>
                    </a:cubicBezTo>
                    <a:cubicBezTo>
                      <a:pt x="393717" y="238543"/>
                      <a:pt x="385416" y="236700"/>
                      <a:pt x="377577" y="233015"/>
                    </a:cubicBezTo>
                    <a:cubicBezTo>
                      <a:pt x="375271" y="209984"/>
                      <a:pt x="362359" y="190176"/>
                      <a:pt x="343452" y="178661"/>
                    </a:cubicBezTo>
                    <a:cubicBezTo>
                      <a:pt x="343913" y="145956"/>
                      <a:pt x="370198" y="120160"/>
                      <a:pt x="402940" y="120160"/>
                    </a:cubicBezTo>
                    <a:close/>
                    <a:moveTo>
                      <a:pt x="200081" y="120160"/>
                    </a:moveTo>
                    <a:cubicBezTo>
                      <a:pt x="232823" y="120160"/>
                      <a:pt x="259569" y="146416"/>
                      <a:pt x="259569" y="179582"/>
                    </a:cubicBezTo>
                    <a:cubicBezTo>
                      <a:pt x="259569" y="180503"/>
                      <a:pt x="259569" y="181424"/>
                      <a:pt x="259569" y="182806"/>
                    </a:cubicBezTo>
                    <a:cubicBezTo>
                      <a:pt x="244812" y="193861"/>
                      <a:pt x="234667" y="210444"/>
                      <a:pt x="231900" y="229791"/>
                    </a:cubicBezTo>
                    <a:cubicBezTo>
                      <a:pt x="222677" y="235319"/>
                      <a:pt x="212071" y="238543"/>
                      <a:pt x="200081" y="238543"/>
                    </a:cubicBezTo>
                    <a:cubicBezTo>
                      <a:pt x="167340" y="238543"/>
                      <a:pt x="140594" y="212287"/>
                      <a:pt x="140594" y="179582"/>
                    </a:cubicBezTo>
                    <a:cubicBezTo>
                      <a:pt x="140594" y="146416"/>
                      <a:pt x="167340" y="120160"/>
                      <a:pt x="200081" y="120160"/>
                    </a:cubicBezTo>
                    <a:close/>
                    <a:moveTo>
                      <a:pt x="101428" y="62190"/>
                    </a:moveTo>
                    <a:cubicBezTo>
                      <a:pt x="133688" y="62190"/>
                      <a:pt x="160418" y="88426"/>
                      <a:pt x="160879" y="120646"/>
                    </a:cubicBezTo>
                    <a:cubicBezTo>
                      <a:pt x="141984" y="132154"/>
                      <a:pt x="128619" y="152406"/>
                      <a:pt x="126315" y="175421"/>
                    </a:cubicBezTo>
                    <a:cubicBezTo>
                      <a:pt x="118941" y="178643"/>
                      <a:pt x="110185" y="180944"/>
                      <a:pt x="101428" y="180944"/>
                    </a:cubicBezTo>
                    <a:cubicBezTo>
                      <a:pt x="68708" y="180944"/>
                      <a:pt x="41978" y="154247"/>
                      <a:pt x="41978" y="121567"/>
                    </a:cubicBezTo>
                    <a:cubicBezTo>
                      <a:pt x="41978" y="88887"/>
                      <a:pt x="68708" y="62190"/>
                      <a:pt x="101428" y="62190"/>
                    </a:cubicBezTo>
                    <a:close/>
                    <a:moveTo>
                      <a:pt x="500695" y="60339"/>
                    </a:moveTo>
                    <a:cubicBezTo>
                      <a:pt x="533882" y="60339"/>
                      <a:pt x="560154" y="87036"/>
                      <a:pt x="560154" y="119716"/>
                    </a:cubicBezTo>
                    <a:cubicBezTo>
                      <a:pt x="560154" y="152396"/>
                      <a:pt x="533882" y="179093"/>
                      <a:pt x="500695" y="179093"/>
                    </a:cubicBezTo>
                    <a:cubicBezTo>
                      <a:pt x="491938" y="179093"/>
                      <a:pt x="483180" y="176792"/>
                      <a:pt x="475805" y="173570"/>
                    </a:cubicBezTo>
                    <a:cubicBezTo>
                      <a:pt x="473501" y="150095"/>
                      <a:pt x="460134" y="130303"/>
                      <a:pt x="441697" y="118795"/>
                    </a:cubicBezTo>
                    <a:cubicBezTo>
                      <a:pt x="442158" y="86575"/>
                      <a:pt x="468431" y="60339"/>
                      <a:pt x="500695" y="60339"/>
                    </a:cubicBezTo>
                    <a:close/>
                    <a:moveTo>
                      <a:pt x="413085" y="16140"/>
                    </a:moveTo>
                    <a:cubicBezTo>
                      <a:pt x="438441" y="16140"/>
                      <a:pt x="460571" y="31794"/>
                      <a:pt x="468869" y="55274"/>
                    </a:cubicBezTo>
                    <a:cubicBezTo>
                      <a:pt x="446279" y="66324"/>
                      <a:pt x="431526" y="87962"/>
                      <a:pt x="429221" y="112824"/>
                    </a:cubicBezTo>
                    <a:cubicBezTo>
                      <a:pt x="422766" y="110522"/>
                      <a:pt x="412624" y="107760"/>
                      <a:pt x="402020" y="107760"/>
                    </a:cubicBezTo>
                    <a:cubicBezTo>
                      <a:pt x="390956" y="107760"/>
                      <a:pt x="380352" y="110062"/>
                      <a:pt x="370670" y="115126"/>
                    </a:cubicBezTo>
                    <a:cubicBezTo>
                      <a:pt x="367904" y="112364"/>
                      <a:pt x="365599" y="109141"/>
                      <a:pt x="363294" y="105918"/>
                    </a:cubicBezTo>
                    <a:cubicBezTo>
                      <a:pt x="372054" y="93487"/>
                      <a:pt x="376664" y="78754"/>
                      <a:pt x="376664" y="63561"/>
                    </a:cubicBezTo>
                    <a:cubicBezTo>
                      <a:pt x="376664" y="53432"/>
                      <a:pt x="374359" y="43764"/>
                      <a:pt x="370670" y="34556"/>
                    </a:cubicBezTo>
                    <a:cubicBezTo>
                      <a:pt x="381735" y="22586"/>
                      <a:pt x="396949" y="16140"/>
                      <a:pt x="413085" y="16140"/>
                    </a:cubicBezTo>
                    <a:close/>
                    <a:moveTo>
                      <a:pt x="192697" y="16140"/>
                    </a:moveTo>
                    <a:cubicBezTo>
                      <a:pt x="207447" y="16140"/>
                      <a:pt x="221274" y="21206"/>
                      <a:pt x="231875" y="31337"/>
                    </a:cubicBezTo>
                    <a:cubicBezTo>
                      <a:pt x="227266" y="41008"/>
                      <a:pt x="224501" y="52060"/>
                      <a:pt x="224501" y="63573"/>
                    </a:cubicBezTo>
                    <a:cubicBezTo>
                      <a:pt x="224501" y="80152"/>
                      <a:pt x="230032" y="96270"/>
                      <a:pt x="240172" y="109165"/>
                    </a:cubicBezTo>
                    <a:cubicBezTo>
                      <a:pt x="238328" y="111928"/>
                      <a:pt x="236024" y="114230"/>
                      <a:pt x="233719" y="116533"/>
                    </a:cubicBezTo>
                    <a:cubicBezTo>
                      <a:pt x="223118" y="111007"/>
                      <a:pt x="211134" y="107783"/>
                      <a:pt x="199150" y="107783"/>
                    </a:cubicBezTo>
                    <a:cubicBezTo>
                      <a:pt x="189010" y="107783"/>
                      <a:pt x="177948" y="111467"/>
                      <a:pt x="171034" y="114230"/>
                    </a:cubicBezTo>
                    <a:cubicBezTo>
                      <a:pt x="168729" y="91204"/>
                      <a:pt x="155824" y="70942"/>
                      <a:pt x="136004" y="59429"/>
                    </a:cubicBezTo>
                    <a:cubicBezTo>
                      <a:pt x="142457" y="34100"/>
                      <a:pt x="165964" y="16140"/>
                      <a:pt x="192697" y="16140"/>
                    </a:cubicBezTo>
                    <a:close/>
                    <a:moveTo>
                      <a:pt x="301511" y="0"/>
                    </a:moveTo>
                    <a:cubicBezTo>
                      <a:pt x="337146" y="0"/>
                      <a:pt x="366033" y="28871"/>
                      <a:pt x="366033" y="64485"/>
                    </a:cubicBezTo>
                    <a:cubicBezTo>
                      <a:pt x="366033" y="100099"/>
                      <a:pt x="337146" y="128970"/>
                      <a:pt x="301511" y="128970"/>
                    </a:cubicBezTo>
                    <a:cubicBezTo>
                      <a:pt x="265876" y="128970"/>
                      <a:pt x="236989" y="100099"/>
                      <a:pt x="236989" y="64485"/>
                    </a:cubicBezTo>
                    <a:cubicBezTo>
                      <a:pt x="236989" y="28871"/>
                      <a:pt x="265876" y="0"/>
                      <a:pt x="301511" y="0"/>
                    </a:cubicBezTo>
                    <a:close/>
                  </a:path>
                </a:pathLst>
              </a:custGeom>
              <a:solidFill>
                <a:srgbClr val="737DFF"/>
              </a:solidFill>
              <a:ln>
                <a:noFill/>
              </a:ln>
            </p:spPr>
          </p:sp>
          <p:sp>
            <p:nvSpPr>
              <p:cNvPr id="667" name="crowd-of-users_33887"/>
              <p:cNvSpPr>
                <a:spLocks noChangeAspect="1"/>
              </p:cNvSpPr>
              <p:nvPr/>
            </p:nvSpPr>
            <p:spPr bwMode="auto">
              <a:xfrm>
                <a:off x="7756393" y="4416856"/>
                <a:ext cx="266444" cy="203740"/>
              </a:xfrm>
              <a:custGeom>
                <a:avLst/>
                <a:gdLst>
                  <a:gd name="connsiteX0" fmla="*/ 279380 w 602133"/>
                  <a:gd name="connsiteY0" fmla="*/ 303917 h 460429"/>
                  <a:gd name="connsiteX1" fmla="*/ 329638 w 602133"/>
                  <a:gd name="connsiteY1" fmla="*/ 303917 h 460429"/>
                  <a:gd name="connsiteX2" fmla="*/ 405716 w 602133"/>
                  <a:gd name="connsiteY2" fmla="*/ 379871 h 460429"/>
                  <a:gd name="connsiteX3" fmla="*/ 405716 w 602133"/>
                  <a:gd name="connsiteY3" fmla="*/ 441555 h 460429"/>
                  <a:gd name="connsiteX4" fmla="*/ 405255 w 602133"/>
                  <a:gd name="connsiteY4" fmla="*/ 441555 h 460429"/>
                  <a:gd name="connsiteX5" fmla="*/ 401566 w 602133"/>
                  <a:gd name="connsiteY5" fmla="*/ 443857 h 460429"/>
                  <a:gd name="connsiteX6" fmla="*/ 311195 w 602133"/>
                  <a:gd name="connsiteY6" fmla="*/ 460429 h 460429"/>
                  <a:gd name="connsiteX7" fmla="*/ 207452 w 602133"/>
                  <a:gd name="connsiteY7" fmla="*/ 443857 h 460429"/>
                  <a:gd name="connsiteX8" fmla="*/ 203302 w 602133"/>
                  <a:gd name="connsiteY8" fmla="*/ 442476 h 460429"/>
                  <a:gd name="connsiteX9" fmla="*/ 203302 w 602133"/>
                  <a:gd name="connsiteY9" fmla="*/ 441555 h 460429"/>
                  <a:gd name="connsiteX10" fmla="*/ 203302 w 602133"/>
                  <a:gd name="connsiteY10" fmla="*/ 379871 h 460429"/>
                  <a:gd name="connsiteX11" fmla="*/ 279380 w 602133"/>
                  <a:gd name="connsiteY11" fmla="*/ 303917 h 460429"/>
                  <a:gd name="connsiteX12" fmla="*/ 378044 w 602133"/>
                  <a:gd name="connsiteY12" fmla="*/ 242690 h 460429"/>
                  <a:gd name="connsiteX13" fmla="*/ 428312 w 602133"/>
                  <a:gd name="connsiteY13" fmla="*/ 242690 h 460429"/>
                  <a:gd name="connsiteX14" fmla="*/ 504406 w 602133"/>
                  <a:gd name="connsiteY14" fmla="*/ 318644 h 460429"/>
                  <a:gd name="connsiteX15" fmla="*/ 504406 w 602133"/>
                  <a:gd name="connsiteY15" fmla="*/ 380329 h 460429"/>
                  <a:gd name="connsiteX16" fmla="*/ 503945 w 602133"/>
                  <a:gd name="connsiteY16" fmla="*/ 380329 h 460429"/>
                  <a:gd name="connsiteX17" fmla="*/ 499794 w 602133"/>
                  <a:gd name="connsiteY17" fmla="*/ 382630 h 460429"/>
                  <a:gd name="connsiteX18" fmla="*/ 420011 w 602133"/>
                  <a:gd name="connsiteY18" fmla="*/ 399202 h 460429"/>
                  <a:gd name="connsiteX19" fmla="*/ 420011 w 602133"/>
                  <a:gd name="connsiteY19" fmla="*/ 380329 h 460429"/>
                  <a:gd name="connsiteX20" fmla="*/ 355446 w 602133"/>
                  <a:gd name="connsiteY20" fmla="*/ 293787 h 460429"/>
                  <a:gd name="connsiteX21" fmla="*/ 378044 w 602133"/>
                  <a:gd name="connsiteY21" fmla="*/ 242690 h 460429"/>
                  <a:gd name="connsiteX22" fmla="*/ 175210 w 602133"/>
                  <a:gd name="connsiteY22" fmla="*/ 242690 h 460429"/>
                  <a:gd name="connsiteX23" fmla="*/ 225454 w 602133"/>
                  <a:gd name="connsiteY23" fmla="*/ 242690 h 460429"/>
                  <a:gd name="connsiteX24" fmla="*/ 230986 w 602133"/>
                  <a:gd name="connsiteY24" fmla="*/ 243150 h 460429"/>
                  <a:gd name="connsiteX25" fmla="*/ 253573 w 602133"/>
                  <a:gd name="connsiteY25" fmla="*/ 293792 h 460429"/>
                  <a:gd name="connsiteX26" fmla="*/ 189038 w 602133"/>
                  <a:gd name="connsiteY26" fmla="*/ 380343 h 460429"/>
                  <a:gd name="connsiteX27" fmla="*/ 189038 w 602133"/>
                  <a:gd name="connsiteY27" fmla="*/ 398758 h 460429"/>
                  <a:gd name="connsiteX28" fmla="*/ 103300 w 602133"/>
                  <a:gd name="connsiteY28" fmla="*/ 382645 h 460429"/>
                  <a:gd name="connsiteX29" fmla="*/ 99151 w 602133"/>
                  <a:gd name="connsiteY29" fmla="*/ 381264 h 460429"/>
                  <a:gd name="connsiteX30" fmla="*/ 98690 w 602133"/>
                  <a:gd name="connsiteY30" fmla="*/ 380343 h 460429"/>
                  <a:gd name="connsiteX31" fmla="*/ 98690 w 602133"/>
                  <a:gd name="connsiteY31" fmla="*/ 318652 h 460429"/>
                  <a:gd name="connsiteX32" fmla="*/ 175210 w 602133"/>
                  <a:gd name="connsiteY32" fmla="*/ 242690 h 460429"/>
                  <a:gd name="connsiteX33" fmla="*/ 76056 w 602133"/>
                  <a:gd name="connsiteY33" fmla="*/ 185090 h 460429"/>
                  <a:gd name="connsiteX34" fmla="*/ 126300 w 602133"/>
                  <a:gd name="connsiteY34" fmla="*/ 185090 h 460429"/>
                  <a:gd name="connsiteX35" fmla="*/ 148886 w 602133"/>
                  <a:gd name="connsiteY35" fmla="*/ 235732 h 460429"/>
                  <a:gd name="connsiteX36" fmla="*/ 84353 w 602133"/>
                  <a:gd name="connsiteY36" fmla="*/ 322283 h 460429"/>
                  <a:gd name="connsiteX37" fmla="*/ 84353 w 602133"/>
                  <a:gd name="connsiteY37" fmla="*/ 341158 h 460429"/>
                  <a:gd name="connsiteX38" fmla="*/ 4609 w 602133"/>
                  <a:gd name="connsiteY38" fmla="*/ 324584 h 460429"/>
                  <a:gd name="connsiteX39" fmla="*/ 461 w 602133"/>
                  <a:gd name="connsiteY39" fmla="*/ 322743 h 460429"/>
                  <a:gd name="connsiteX40" fmla="*/ 0 w 602133"/>
                  <a:gd name="connsiteY40" fmla="*/ 322743 h 460429"/>
                  <a:gd name="connsiteX41" fmla="*/ 0 w 602133"/>
                  <a:gd name="connsiteY41" fmla="*/ 261052 h 460429"/>
                  <a:gd name="connsiteX42" fmla="*/ 76056 w 602133"/>
                  <a:gd name="connsiteY42" fmla="*/ 185090 h 460429"/>
                  <a:gd name="connsiteX43" fmla="*/ 476280 w 602133"/>
                  <a:gd name="connsiteY43" fmla="*/ 183239 h 460429"/>
                  <a:gd name="connsiteX44" fmla="*/ 526068 w 602133"/>
                  <a:gd name="connsiteY44" fmla="*/ 183239 h 460429"/>
                  <a:gd name="connsiteX45" fmla="*/ 602133 w 602133"/>
                  <a:gd name="connsiteY45" fmla="*/ 259201 h 460429"/>
                  <a:gd name="connsiteX46" fmla="*/ 602133 w 602133"/>
                  <a:gd name="connsiteY46" fmla="*/ 320432 h 460429"/>
                  <a:gd name="connsiteX47" fmla="*/ 601672 w 602133"/>
                  <a:gd name="connsiteY47" fmla="*/ 320432 h 460429"/>
                  <a:gd name="connsiteX48" fmla="*/ 597984 w 602133"/>
                  <a:gd name="connsiteY48" fmla="*/ 322733 h 460429"/>
                  <a:gd name="connsiteX49" fmla="*/ 518231 w 602133"/>
                  <a:gd name="connsiteY49" fmla="*/ 339307 h 460429"/>
                  <a:gd name="connsiteX50" fmla="*/ 518231 w 602133"/>
                  <a:gd name="connsiteY50" fmla="*/ 320432 h 460429"/>
                  <a:gd name="connsiteX51" fmla="*/ 453691 w 602133"/>
                  <a:gd name="connsiteY51" fmla="*/ 233881 h 460429"/>
                  <a:gd name="connsiteX52" fmla="*/ 476280 w 602133"/>
                  <a:gd name="connsiteY52" fmla="*/ 183239 h 460429"/>
                  <a:gd name="connsiteX53" fmla="*/ 304510 w 602133"/>
                  <a:gd name="connsiteY53" fmla="*/ 181462 h 460429"/>
                  <a:gd name="connsiteX54" fmla="*/ 363739 w 602133"/>
                  <a:gd name="connsiteY54" fmla="*/ 240839 h 460429"/>
                  <a:gd name="connsiteX55" fmla="*/ 304510 w 602133"/>
                  <a:gd name="connsiteY55" fmla="*/ 300216 h 460429"/>
                  <a:gd name="connsiteX56" fmla="*/ 245281 w 602133"/>
                  <a:gd name="connsiteY56" fmla="*/ 240839 h 460429"/>
                  <a:gd name="connsiteX57" fmla="*/ 304510 w 602133"/>
                  <a:gd name="connsiteY57" fmla="*/ 181462 h 460429"/>
                  <a:gd name="connsiteX58" fmla="*/ 274338 w 602133"/>
                  <a:gd name="connsiteY58" fmla="*/ 133116 h 460429"/>
                  <a:gd name="connsiteX59" fmla="*/ 328757 w 602133"/>
                  <a:gd name="connsiteY59" fmla="*/ 133116 h 460429"/>
                  <a:gd name="connsiteX60" fmla="*/ 345821 w 602133"/>
                  <a:gd name="connsiteY60" fmla="*/ 134957 h 460429"/>
                  <a:gd name="connsiteX61" fmla="*/ 332447 w 602133"/>
                  <a:gd name="connsiteY61" fmla="*/ 172703 h 460429"/>
                  <a:gd name="connsiteX62" fmla="*/ 304776 w 602133"/>
                  <a:gd name="connsiteY62" fmla="*/ 166719 h 460429"/>
                  <a:gd name="connsiteX63" fmla="*/ 270648 w 602133"/>
                  <a:gd name="connsiteY63" fmla="*/ 175465 h 460429"/>
                  <a:gd name="connsiteX64" fmla="*/ 257274 w 602133"/>
                  <a:gd name="connsiteY64" fmla="*/ 134957 h 460429"/>
                  <a:gd name="connsiteX65" fmla="*/ 274338 w 602133"/>
                  <a:gd name="connsiteY65" fmla="*/ 133116 h 460429"/>
                  <a:gd name="connsiteX66" fmla="*/ 402940 w 602133"/>
                  <a:gd name="connsiteY66" fmla="*/ 120160 h 460429"/>
                  <a:gd name="connsiteX67" fmla="*/ 462427 w 602133"/>
                  <a:gd name="connsiteY67" fmla="*/ 179582 h 460429"/>
                  <a:gd name="connsiteX68" fmla="*/ 402940 w 602133"/>
                  <a:gd name="connsiteY68" fmla="*/ 238543 h 460429"/>
                  <a:gd name="connsiteX69" fmla="*/ 377577 w 602133"/>
                  <a:gd name="connsiteY69" fmla="*/ 233015 h 460429"/>
                  <a:gd name="connsiteX70" fmla="*/ 343452 w 602133"/>
                  <a:gd name="connsiteY70" fmla="*/ 178661 h 460429"/>
                  <a:gd name="connsiteX71" fmla="*/ 402940 w 602133"/>
                  <a:gd name="connsiteY71" fmla="*/ 120160 h 460429"/>
                  <a:gd name="connsiteX72" fmla="*/ 200081 w 602133"/>
                  <a:gd name="connsiteY72" fmla="*/ 120160 h 460429"/>
                  <a:gd name="connsiteX73" fmla="*/ 259569 w 602133"/>
                  <a:gd name="connsiteY73" fmla="*/ 179582 h 460429"/>
                  <a:gd name="connsiteX74" fmla="*/ 259569 w 602133"/>
                  <a:gd name="connsiteY74" fmla="*/ 182806 h 460429"/>
                  <a:gd name="connsiteX75" fmla="*/ 231900 w 602133"/>
                  <a:gd name="connsiteY75" fmla="*/ 229791 h 460429"/>
                  <a:gd name="connsiteX76" fmla="*/ 200081 w 602133"/>
                  <a:gd name="connsiteY76" fmla="*/ 238543 h 460429"/>
                  <a:gd name="connsiteX77" fmla="*/ 140594 w 602133"/>
                  <a:gd name="connsiteY77" fmla="*/ 179582 h 460429"/>
                  <a:gd name="connsiteX78" fmla="*/ 200081 w 602133"/>
                  <a:gd name="connsiteY78" fmla="*/ 120160 h 460429"/>
                  <a:gd name="connsiteX79" fmla="*/ 101428 w 602133"/>
                  <a:gd name="connsiteY79" fmla="*/ 62190 h 460429"/>
                  <a:gd name="connsiteX80" fmla="*/ 160879 w 602133"/>
                  <a:gd name="connsiteY80" fmla="*/ 120646 h 460429"/>
                  <a:gd name="connsiteX81" fmla="*/ 126315 w 602133"/>
                  <a:gd name="connsiteY81" fmla="*/ 175421 h 460429"/>
                  <a:gd name="connsiteX82" fmla="*/ 101428 w 602133"/>
                  <a:gd name="connsiteY82" fmla="*/ 180944 h 460429"/>
                  <a:gd name="connsiteX83" fmla="*/ 41978 w 602133"/>
                  <a:gd name="connsiteY83" fmla="*/ 121567 h 460429"/>
                  <a:gd name="connsiteX84" fmla="*/ 101428 w 602133"/>
                  <a:gd name="connsiteY84" fmla="*/ 62190 h 460429"/>
                  <a:gd name="connsiteX85" fmla="*/ 500695 w 602133"/>
                  <a:gd name="connsiteY85" fmla="*/ 60339 h 460429"/>
                  <a:gd name="connsiteX86" fmla="*/ 560154 w 602133"/>
                  <a:gd name="connsiteY86" fmla="*/ 119716 h 460429"/>
                  <a:gd name="connsiteX87" fmla="*/ 500695 w 602133"/>
                  <a:gd name="connsiteY87" fmla="*/ 179093 h 460429"/>
                  <a:gd name="connsiteX88" fmla="*/ 475805 w 602133"/>
                  <a:gd name="connsiteY88" fmla="*/ 173570 h 460429"/>
                  <a:gd name="connsiteX89" fmla="*/ 441697 w 602133"/>
                  <a:gd name="connsiteY89" fmla="*/ 118795 h 460429"/>
                  <a:gd name="connsiteX90" fmla="*/ 500695 w 602133"/>
                  <a:gd name="connsiteY90" fmla="*/ 60339 h 460429"/>
                  <a:gd name="connsiteX91" fmla="*/ 413085 w 602133"/>
                  <a:gd name="connsiteY91" fmla="*/ 16140 h 460429"/>
                  <a:gd name="connsiteX92" fmla="*/ 468869 w 602133"/>
                  <a:gd name="connsiteY92" fmla="*/ 55274 h 460429"/>
                  <a:gd name="connsiteX93" fmla="*/ 429221 w 602133"/>
                  <a:gd name="connsiteY93" fmla="*/ 112824 h 460429"/>
                  <a:gd name="connsiteX94" fmla="*/ 402020 w 602133"/>
                  <a:gd name="connsiteY94" fmla="*/ 107760 h 460429"/>
                  <a:gd name="connsiteX95" fmla="*/ 370670 w 602133"/>
                  <a:gd name="connsiteY95" fmla="*/ 115126 h 460429"/>
                  <a:gd name="connsiteX96" fmla="*/ 363294 w 602133"/>
                  <a:gd name="connsiteY96" fmla="*/ 105918 h 460429"/>
                  <a:gd name="connsiteX97" fmla="*/ 376664 w 602133"/>
                  <a:gd name="connsiteY97" fmla="*/ 63561 h 460429"/>
                  <a:gd name="connsiteX98" fmla="*/ 370670 w 602133"/>
                  <a:gd name="connsiteY98" fmla="*/ 34556 h 460429"/>
                  <a:gd name="connsiteX99" fmla="*/ 413085 w 602133"/>
                  <a:gd name="connsiteY99" fmla="*/ 16140 h 460429"/>
                  <a:gd name="connsiteX100" fmla="*/ 192697 w 602133"/>
                  <a:gd name="connsiteY100" fmla="*/ 16140 h 460429"/>
                  <a:gd name="connsiteX101" fmla="*/ 231875 w 602133"/>
                  <a:gd name="connsiteY101" fmla="*/ 31337 h 460429"/>
                  <a:gd name="connsiteX102" fmla="*/ 224501 w 602133"/>
                  <a:gd name="connsiteY102" fmla="*/ 63573 h 460429"/>
                  <a:gd name="connsiteX103" fmla="*/ 240172 w 602133"/>
                  <a:gd name="connsiteY103" fmla="*/ 109165 h 460429"/>
                  <a:gd name="connsiteX104" fmla="*/ 233719 w 602133"/>
                  <a:gd name="connsiteY104" fmla="*/ 116533 h 460429"/>
                  <a:gd name="connsiteX105" fmla="*/ 199150 w 602133"/>
                  <a:gd name="connsiteY105" fmla="*/ 107783 h 460429"/>
                  <a:gd name="connsiteX106" fmla="*/ 171034 w 602133"/>
                  <a:gd name="connsiteY106" fmla="*/ 114230 h 460429"/>
                  <a:gd name="connsiteX107" fmla="*/ 136004 w 602133"/>
                  <a:gd name="connsiteY107" fmla="*/ 59429 h 460429"/>
                  <a:gd name="connsiteX108" fmla="*/ 192697 w 602133"/>
                  <a:gd name="connsiteY108" fmla="*/ 16140 h 460429"/>
                  <a:gd name="connsiteX109" fmla="*/ 301511 w 602133"/>
                  <a:gd name="connsiteY109" fmla="*/ 0 h 460429"/>
                  <a:gd name="connsiteX110" fmla="*/ 366033 w 602133"/>
                  <a:gd name="connsiteY110" fmla="*/ 64485 h 460429"/>
                  <a:gd name="connsiteX111" fmla="*/ 301511 w 602133"/>
                  <a:gd name="connsiteY111" fmla="*/ 128970 h 460429"/>
                  <a:gd name="connsiteX112" fmla="*/ 236989 w 602133"/>
                  <a:gd name="connsiteY112" fmla="*/ 64485 h 460429"/>
                  <a:gd name="connsiteX113" fmla="*/ 301511 w 602133"/>
                  <a:gd name="connsiteY113" fmla="*/ 0 h 460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602133" h="460429">
                    <a:moveTo>
                      <a:pt x="279380" y="303917"/>
                    </a:moveTo>
                    <a:lnTo>
                      <a:pt x="329638" y="303917"/>
                    </a:lnTo>
                    <a:cubicBezTo>
                      <a:pt x="371596" y="303917"/>
                      <a:pt x="405716" y="337981"/>
                      <a:pt x="405716" y="379871"/>
                    </a:cubicBezTo>
                    <a:lnTo>
                      <a:pt x="405716" y="441555"/>
                    </a:lnTo>
                    <a:lnTo>
                      <a:pt x="405255" y="441555"/>
                    </a:lnTo>
                    <a:lnTo>
                      <a:pt x="401566" y="443857"/>
                    </a:lnTo>
                    <a:cubicBezTo>
                      <a:pt x="399261" y="444778"/>
                      <a:pt x="366985" y="460429"/>
                      <a:pt x="311195" y="460429"/>
                    </a:cubicBezTo>
                    <a:cubicBezTo>
                      <a:pt x="282608" y="460429"/>
                      <a:pt x="247566" y="456286"/>
                      <a:pt x="207452" y="443857"/>
                    </a:cubicBezTo>
                    <a:lnTo>
                      <a:pt x="203302" y="442476"/>
                    </a:lnTo>
                    <a:lnTo>
                      <a:pt x="203302" y="441555"/>
                    </a:lnTo>
                    <a:lnTo>
                      <a:pt x="203302" y="379871"/>
                    </a:lnTo>
                    <a:cubicBezTo>
                      <a:pt x="203302" y="337981"/>
                      <a:pt x="237422" y="303917"/>
                      <a:pt x="279380" y="303917"/>
                    </a:cubicBezTo>
                    <a:close/>
                    <a:moveTo>
                      <a:pt x="378044" y="242690"/>
                    </a:moveTo>
                    <a:lnTo>
                      <a:pt x="428312" y="242690"/>
                    </a:lnTo>
                    <a:cubicBezTo>
                      <a:pt x="470279" y="242690"/>
                      <a:pt x="504406" y="276754"/>
                      <a:pt x="504406" y="318644"/>
                    </a:cubicBezTo>
                    <a:lnTo>
                      <a:pt x="504406" y="380329"/>
                    </a:lnTo>
                    <a:lnTo>
                      <a:pt x="503945" y="380329"/>
                    </a:lnTo>
                    <a:lnTo>
                      <a:pt x="499794" y="382630"/>
                    </a:lnTo>
                    <a:cubicBezTo>
                      <a:pt x="497950" y="383551"/>
                      <a:pt x="469357" y="397361"/>
                      <a:pt x="420011" y="399202"/>
                    </a:cubicBezTo>
                    <a:lnTo>
                      <a:pt x="420011" y="380329"/>
                    </a:lnTo>
                    <a:cubicBezTo>
                      <a:pt x="420011" y="339359"/>
                      <a:pt x="392801" y="304834"/>
                      <a:pt x="355446" y="293787"/>
                    </a:cubicBezTo>
                    <a:cubicBezTo>
                      <a:pt x="368820" y="280897"/>
                      <a:pt x="377583" y="262944"/>
                      <a:pt x="378044" y="242690"/>
                    </a:cubicBezTo>
                    <a:close/>
                    <a:moveTo>
                      <a:pt x="175210" y="242690"/>
                    </a:moveTo>
                    <a:lnTo>
                      <a:pt x="225454" y="242690"/>
                    </a:lnTo>
                    <a:cubicBezTo>
                      <a:pt x="227298" y="242690"/>
                      <a:pt x="229142" y="243150"/>
                      <a:pt x="230986" y="243150"/>
                    </a:cubicBezTo>
                    <a:cubicBezTo>
                      <a:pt x="231447" y="262947"/>
                      <a:pt x="240205" y="280901"/>
                      <a:pt x="253573" y="293792"/>
                    </a:cubicBezTo>
                    <a:cubicBezTo>
                      <a:pt x="216235" y="304841"/>
                      <a:pt x="189038" y="339369"/>
                      <a:pt x="189038" y="380343"/>
                    </a:cubicBezTo>
                    <a:lnTo>
                      <a:pt x="189038" y="398758"/>
                    </a:lnTo>
                    <a:cubicBezTo>
                      <a:pt x="164146" y="397377"/>
                      <a:pt x="135567" y="392773"/>
                      <a:pt x="103300" y="382645"/>
                    </a:cubicBezTo>
                    <a:lnTo>
                      <a:pt x="99151" y="381264"/>
                    </a:lnTo>
                    <a:lnTo>
                      <a:pt x="98690" y="380343"/>
                    </a:lnTo>
                    <a:lnTo>
                      <a:pt x="98690" y="318652"/>
                    </a:lnTo>
                    <a:cubicBezTo>
                      <a:pt x="98690" y="276758"/>
                      <a:pt x="133262" y="242690"/>
                      <a:pt x="175210" y="242690"/>
                    </a:cubicBezTo>
                    <a:close/>
                    <a:moveTo>
                      <a:pt x="76056" y="185090"/>
                    </a:moveTo>
                    <a:lnTo>
                      <a:pt x="126300" y="185090"/>
                    </a:lnTo>
                    <a:cubicBezTo>
                      <a:pt x="126760" y="204886"/>
                      <a:pt x="135058" y="222841"/>
                      <a:pt x="148886" y="235732"/>
                    </a:cubicBezTo>
                    <a:cubicBezTo>
                      <a:pt x="111549" y="246781"/>
                      <a:pt x="84353" y="281309"/>
                      <a:pt x="84353" y="322283"/>
                    </a:cubicBezTo>
                    <a:lnTo>
                      <a:pt x="84353" y="341158"/>
                    </a:lnTo>
                    <a:cubicBezTo>
                      <a:pt x="34571" y="339316"/>
                      <a:pt x="6453" y="325505"/>
                      <a:pt x="4609" y="324584"/>
                    </a:cubicBezTo>
                    <a:lnTo>
                      <a:pt x="461" y="322743"/>
                    </a:lnTo>
                    <a:lnTo>
                      <a:pt x="0" y="322743"/>
                    </a:lnTo>
                    <a:lnTo>
                      <a:pt x="0" y="261052"/>
                    </a:lnTo>
                    <a:cubicBezTo>
                      <a:pt x="0" y="219158"/>
                      <a:pt x="34110" y="185090"/>
                      <a:pt x="76056" y="185090"/>
                    </a:cubicBezTo>
                    <a:close/>
                    <a:moveTo>
                      <a:pt x="476280" y="183239"/>
                    </a:moveTo>
                    <a:lnTo>
                      <a:pt x="526068" y="183239"/>
                    </a:lnTo>
                    <a:cubicBezTo>
                      <a:pt x="568019" y="183239"/>
                      <a:pt x="602133" y="217307"/>
                      <a:pt x="602133" y="259201"/>
                    </a:cubicBezTo>
                    <a:lnTo>
                      <a:pt x="602133" y="320432"/>
                    </a:lnTo>
                    <a:lnTo>
                      <a:pt x="601672" y="320432"/>
                    </a:lnTo>
                    <a:lnTo>
                      <a:pt x="597984" y="322733"/>
                    </a:lnTo>
                    <a:cubicBezTo>
                      <a:pt x="596140" y="323654"/>
                      <a:pt x="567558" y="337465"/>
                      <a:pt x="518231" y="339307"/>
                    </a:cubicBezTo>
                    <a:lnTo>
                      <a:pt x="518231" y="320432"/>
                    </a:lnTo>
                    <a:cubicBezTo>
                      <a:pt x="518231" y="279458"/>
                      <a:pt x="490571" y="244930"/>
                      <a:pt x="453691" y="233881"/>
                    </a:cubicBezTo>
                    <a:cubicBezTo>
                      <a:pt x="467060" y="220990"/>
                      <a:pt x="475358" y="203035"/>
                      <a:pt x="476280" y="183239"/>
                    </a:cubicBezTo>
                    <a:close/>
                    <a:moveTo>
                      <a:pt x="304510" y="181462"/>
                    </a:moveTo>
                    <a:cubicBezTo>
                      <a:pt x="337221" y="181462"/>
                      <a:pt x="363739" y="208046"/>
                      <a:pt x="363739" y="240839"/>
                    </a:cubicBezTo>
                    <a:cubicBezTo>
                      <a:pt x="363739" y="273632"/>
                      <a:pt x="337221" y="300216"/>
                      <a:pt x="304510" y="300216"/>
                    </a:cubicBezTo>
                    <a:cubicBezTo>
                      <a:pt x="271799" y="300216"/>
                      <a:pt x="245281" y="273632"/>
                      <a:pt x="245281" y="240839"/>
                    </a:cubicBezTo>
                    <a:cubicBezTo>
                      <a:pt x="245281" y="208046"/>
                      <a:pt x="271799" y="181462"/>
                      <a:pt x="304510" y="181462"/>
                    </a:cubicBezTo>
                    <a:close/>
                    <a:moveTo>
                      <a:pt x="274338" y="133116"/>
                    </a:moveTo>
                    <a:lnTo>
                      <a:pt x="328757" y="133116"/>
                    </a:lnTo>
                    <a:cubicBezTo>
                      <a:pt x="334753" y="133116"/>
                      <a:pt x="340287" y="134037"/>
                      <a:pt x="345821" y="134957"/>
                    </a:cubicBezTo>
                    <a:cubicBezTo>
                      <a:pt x="337981" y="145545"/>
                      <a:pt x="333369" y="158894"/>
                      <a:pt x="332447" y="172703"/>
                    </a:cubicBezTo>
                    <a:cubicBezTo>
                      <a:pt x="324145" y="169021"/>
                      <a:pt x="314461" y="166719"/>
                      <a:pt x="304776" y="166719"/>
                    </a:cubicBezTo>
                    <a:cubicBezTo>
                      <a:pt x="292324" y="166719"/>
                      <a:pt x="280794" y="169941"/>
                      <a:pt x="270648" y="175465"/>
                    </a:cubicBezTo>
                    <a:cubicBezTo>
                      <a:pt x="270648" y="160275"/>
                      <a:pt x="265575" y="146465"/>
                      <a:pt x="257274" y="134957"/>
                    </a:cubicBezTo>
                    <a:cubicBezTo>
                      <a:pt x="262808" y="134037"/>
                      <a:pt x="268342" y="133116"/>
                      <a:pt x="274338" y="133116"/>
                    </a:cubicBezTo>
                    <a:close/>
                    <a:moveTo>
                      <a:pt x="402940" y="120160"/>
                    </a:moveTo>
                    <a:cubicBezTo>
                      <a:pt x="435681" y="120160"/>
                      <a:pt x="462427" y="146416"/>
                      <a:pt x="462427" y="179582"/>
                    </a:cubicBezTo>
                    <a:cubicBezTo>
                      <a:pt x="462427" y="212287"/>
                      <a:pt x="435681" y="238543"/>
                      <a:pt x="402940" y="238543"/>
                    </a:cubicBezTo>
                    <a:cubicBezTo>
                      <a:pt x="393717" y="238543"/>
                      <a:pt x="385416" y="236700"/>
                      <a:pt x="377577" y="233015"/>
                    </a:cubicBezTo>
                    <a:cubicBezTo>
                      <a:pt x="375271" y="209984"/>
                      <a:pt x="362359" y="190176"/>
                      <a:pt x="343452" y="178661"/>
                    </a:cubicBezTo>
                    <a:cubicBezTo>
                      <a:pt x="343913" y="145956"/>
                      <a:pt x="370198" y="120160"/>
                      <a:pt x="402940" y="120160"/>
                    </a:cubicBezTo>
                    <a:close/>
                    <a:moveTo>
                      <a:pt x="200081" y="120160"/>
                    </a:moveTo>
                    <a:cubicBezTo>
                      <a:pt x="232823" y="120160"/>
                      <a:pt x="259569" y="146416"/>
                      <a:pt x="259569" y="179582"/>
                    </a:cubicBezTo>
                    <a:cubicBezTo>
                      <a:pt x="259569" y="180503"/>
                      <a:pt x="259569" y="181424"/>
                      <a:pt x="259569" y="182806"/>
                    </a:cubicBezTo>
                    <a:cubicBezTo>
                      <a:pt x="244812" y="193861"/>
                      <a:pt x="234667" y="210444"/>
                      <a:pt x="231900" y="229791"/>
                    </a:cubicBezTo>
                    <a:cubicBezTo>
                      <a:pt x="222677" y="235319"/>
                      <a:pt x="212071" y="238543"/>
                      <a:pt x="200081" y="238543"/>
                    </a:cubicBezTo>
                    <a:cubicBezTo>
                      <a:pt x="167340" y="238543"/>
                      <a:pt x="140594" y="212287"/>
                      <a:pt x="140594" y="179582"/>
                    </a:cubicBezTo>
                    <a:cubicBezTo>
                      <a:pt x="140594" y="146416"/>
                      <a:pt x="167340" y="120160"/>
                      <a:pt x="200081" y="120160"/>
                    </a:cubicBezTo>
                    <a:close/>
                    <a:moveTo>
                      <a:pt x="101428" y="62190"/>
                    </a:moveTo>
                    <a:cubicBezTo>
                      <a:pt x="133688" y="62190"/>
                      <a:pt x="160418" y="88426"/>
                      <a:pt x="160879" y="120646"/>
                    </a:cubicBezTo>
                    <a:cubicBezTo>
                      <a:pt x="141984" y="132154"/>
                      <a:pt x="128619" y="152406"/>
                      <a:pt x="126315" y="175421"/>
                    </a:cubicBezTo>
                    <a:cubicBezTo>
                      <a:pt x="118941" y="178643"/>
                      <a:pt x="110185" y="180944"/>
                      <a:pt x="101428" y="180944"/>
                    </a:cubicBezTo>
                    <a:cubicBezTo>
                      <a:pt x="68708" y="180944"/>
                      <a:pt x="41978" y="154247"/>
                      <a:pt x="41978" y="121567"/>
                    </a:cubicBezTo>
                    <a:cubicBezTo>
                      <a:pt x="41978" y="88887"/>
                      <a:pt x="68708" y="62190"/>
                      <a:pt x="101428" y="62190"/>
                    </a:cubicBezTo>
                    <a:close/>
                    <a:moveTo>
                      <a:pt x="500695" y="60339"/>
                    </a:moveTo>
                    <a:cubicBezTo>
                      <a:pt x="533882" y="60339"/>
                      <a:pt x="560154" y="87036"/>
                      <a:pt x="560154" y="119716"/>
                    </a:cubicBezTo>
                    <a:cubicBezTo>
                      <a:pt x="560154" y="152396"/>
                      <a:pt x="533882" y="179093"/>
                      <a:pt x="500695" y="179093"/>
                    </a:cubicBezTo>
                    <a:cubicBezTo>
                      <a:pt x="491938" y="179093"/>
                      <a:pt x="483180" y="176792"/>
                      <a:pt x="475805" y="173570"/>
                    </a:cubicBezTo>
                    <a:cubicBezTo>
                      <a:pt x="473501" y="150095"/>
                      <a:pt x="460134" y="130303"/>
                      <a:pt x="441697" y="118795"/>
                    </a:cubicBezTo>
                    <a:cubicBezTo>
                      <a:pt x="442158" y="86575"/>
                      <a:pt x="468431" y="60339"/>
                      <a:pt x="500695" y="60339"/>
                    </a:cubicBezTo>
                    <a:close/>
                    <a:moveTo>
                      <a:pt x="413085" y="16140"/>
                    </a:moveTo>
                    <a:cubicBezTo>
                      <a:pt x="438441" y="16140"/>
                      <a:pt x="460571" y="31794"/>
                      <a:pt x="468869" y="55274"/>
                    </a:cubicBezTo>
                    <a:cubicBezTo>
                      <a:pt x="446279" y="66324"/>
                      <a:pt x="431526" y="87962"/>
                      <a:pt x="429221" y="112824"/>
                    </a:cubicBezTo>
                    <a:cubicBezTo>
                      <a:pt x="422766" y="110522"/>
                      <a:pt x="412624" y="107760"/>
                      <a:pt x="402020" y="107760"/>
                    </a:cubicBezTo>
                    <a:cubicBezTo>
                      <a:pt x="390956" y="107760"/>
                      <a:pt x="380352" y="110062"/>
                      <a:pt x="370670" y="115126"/>
                    </a:cubicBezTo>
                    <a:cubicBezTo>
                      <a:pt x="367904" y="112364"/>
                      <a:pt x="365599" y="109141"/>
                      <a:pt x="363294" y="105918"/>
                    </a:cubicBezTo>
                    <a:cubicBezTo>
                      <a:pt x="372054" y="93487"/>
                      <a:pt x="376664" y="78754"/>
                      <a:pt x="376664" y="63561"/>
                    </a:cubicBezTo>
                    <a:cubicBezTo>
                      <a:pt x="376664" y="53432"/>
                      <a:pt x="374359" y="43764"/>
                      <a:pt x="370670" y="34556"/>
                    </a:cubicBezTo>
                    <a:cubicBezTo>
                      <a:pt x="381735" y="22586"/>
                      <a:pt x="396949" y="16140"/>
                      <a:pt x="413085" y="16140"/>
                    </a:cubicBezTo>
                    <a:close/>
                    <a:moveTo>
                      <a:pt x="192697" y="16140"/>
                    </a:moveTo>
                    <a:cubicBezTo>
                      <a:pt x="207447" y="16140"/>
                      <a:pt x="221274" y="21206"/>
                      <a:pt x="231875" y="31337"/>
                    </a:cubicBezTo>
                    <a:cubicBezTo>
                      <a:pt x="227266" y="41008"/>
                      <a:pt x="224501" y="52060"/>
                      <a:pt x="224501" y="63573"/>
                    </a:cubicBezTo>
                    <a:cubicBezTo>
                      <a:pt x="224501" y="80152"/>
                      <a:pt x="230032" y="96270"/>
                      <a:pt x="240172" y="109165"/>
                    </a:cubicBezTo>
                    <a:cubicBezTo>
                      <a:pt x="238328" y="111928"/>
                      <a:pt x="236024" y="114230"/>
                      <a:pt x="233719" y="116533"/>
                    </a:cubicBezTo>
                    <a:cubicBezTo>
                      <a:pt x="223118" y="111007"/>
                      <a:pt x="211134" y="107783"/>
                      <a:pt x="199150" y="107783"/>
                    </a:cubicBezTo>
                    <a:cubicBezTo>
                      <a:pt x="189010" y="107783"/>
                      <a:pt x="177948" y="111467"/>
                      <a:pt x="171034" y="114230"/>
                    </a:cubicBezTo>
                    <a:cubicBezTo>
                      <a:pt x="168729" y="91204"/>
                      <a:pt x="155824" y="70942"/>
                      <a:pt x="136004" y="59429"/>
                    </a:cubicBezTo>
                    <a:cubicBezTo>
                      <a:pt x="142457" y="34100"/>
                      <a:pt x="165964" y="16140"/>
                      <a:pt x="192697" y="16140"/>
                    </a:cubicBezTo>
                    <a:close/>
                    <a:moveTo>
                      <a:pt x="301511" y="0"/>
                    </a:moveTo>
                    <a:cubicBezTo>
                      <a:pt x="337146" y="0"/>
                      <a:pt x="366033" y="28871"/>
                      <a:pt x="366033" y="64485"/>
                    </a:cubicBezTo>
                    <a:cubicBezTo>
                      <a:pt x="366033" y="100099"/>
                      <a:pt x="337146" y="128970"/>
                      <a:pt x="301511" y="128970"/>
                    </a:cubicBezTo>
                    <a:cubicBezTo>
                      <a:pt x="265876" y="128970"/>
                      <a:pt x="236989" y="100099"/>
                      <a:pt x="236989" y="64485"/>
                    </a:cubicBezTo>
                    <a:cubicBezTo>
                      <a:pt x="236989" y="28871"/>
                      <a:pt x="265876" y="0"/>
                      <a:pt x="301511" y="0"/>
                    </a:cubicBezTo>
                    <a:close/>
                  </a:path>
                </a:pathLst>
              </a:custGeom>
              <a:solidFill>
                <a:srgbClr val="737DFF"/>
              </a:solidFill>
              <a:ln>
                <a:noFill/>
              </a:ln>
            </p:spPr>
          </p:sp>
          <p:sp>
            <p:nvSpPr>
              <p:cNvPr id="668" name="crowd-of-users_33887"/>
              <p:cNvSpPr>
                <a:spLocks noChangeAspect="1"/>
              </p:cNvSpPr>
              <p:nvPr/>
            </p:nvSpPr>
            <p:spPr bwMode="auto">
              <a:xfrm>
                <a:off x="4609236" y="3234498"/>
                <a:ext cx="266444" cy="203740"/>
              </a:xfrm>
              <a:custGeom>
                <a:avLst/>
                <a:gdLst>
                  <a:gd name="connsiteX0" fmla="*/ 279380 w 602133"/>
                  <a:gd name="connsiteY0" fmla="*/ 303917 h 460429"/>
                  <a:gd name="connsiteX1" fmla="*/ 329638 w 602133"/>
                  <a:gd name="connsiteY1" fmla="*/ 303917 h 460429"/>
                  <a:gd name="connsiteX2" fmla="*/ 405716 w 602133"/>
                  <a:gd name="connsiteY2" fmla="*/ 379871 h 460429"/>
                  <a:gd name="connsiteX3" fmla="*/ 405716 w 602133"/>
                  <a:gd name="connsiteY3" fmla="*/ 441555 h 460429"/>
                  <a:gd name="connsiteX4" fmla="*/ 405255 w 602133"/>
                  <a:gd name="connsiteY4" fmla="*/ 441555 h 460429"/>
                  <a:gd name="connsiteX5" fmla="*/ 401566 w 602133"/>
                  <a:gd name="connsiteY5" fmla="*/ 443857 h 460429"/>
                  <a:gd name="connsiteX6" fmla="*/ 311195 w 602133"/>
                  <a:gd name="connsiteY6" fmla="*/ 460429 h 460429"/>
                  <a:gd name="connsiteX7" fmla="*/ 207452 w 602133"/>
                  <a:gd name="connsiteY7" fmla="*/ 443857 h 460429"/>
                  <a:gd name="connsiteX8" fmla="*/ 203302 w 602133"/>
                  <a:gd name="connsiteY8" fmla="*/ 442476 h 460429"/>
                  <a:gd name="connsiteX9" fmla="*/ 203302 w 602133"/>
                  <a:gd name="connsiteY9" fmla="*/ 441555 h 460429"/>
                  <a:gd name="connsiteX10" fmla="*/ 203302 w 602133"/>
                  <a:gd name="connsiteY10" fmla="*/ 379871 h 460429"/>
                  <a:gd name="connsiteX11" fmla="*/ 279380 w 602133"/>
                  <a:gd name="connsiteY11" fmla="*/ 303917 h 460429"/>
                  <a:gd name="connsiteX12" fmla="*/ 378044 w 602133"/>
                  <a:gd name="connsiteY12" fmla="*/ 242690 h 460429"/>
                  <a:gd name="connsiteX13" fmla="*/ 428312 w 602133"/>
                  <a:gd name="connsiteY13" fmla="*/ 242690 h 460429"/>
                  <a:gd name="connsiteX14" fmla="*/ 504406 w 602133"/>
                  <a:gd name="connsiteY14" fmla="*/ 318644 h 460429"/>
                  <a:gd name="connsiteX15" fmla="*/ 504406 w 602133"/>
                  <a:gd name="connsiteY15" fmla="*/ 380329 h 460429"/>
                  <a:gd name="connsiteX16" fmla="*/ 503945 w 602133"/>
                  <a:gd name="connsiteY16" fmla="*/ 380329 h 460429"/>
                  <a:gd name="connsiteX17" fmla="*/ 499794 w 602133"/>
                  <a:gd name="connsiteY17" fmla="*/ 382630 h 460429"/>
                  <a:gd name="connsiteX18" fmla="*/ 420011 w 602133"/>
                  <a:gd name="connsiteY18" fmla="*/ 399202 h 460429"/>
                  <a:gd name="connsiteX19" fmla="*/ 420011 w 602133"/>
                  <a:gd name="connsiteY19" fmla="*/ 380329 h 460429"/>
                  <a:gd name="connsiteX20" fmla="*/ 355446 w 602133"/>
                  <a:gd name="connsiteY20" fmla="*/ 293787 h 460429"/>
                  <a:gd name="connsiteX21" fmla="*/ 378044 w 602133"/>
                  <a:gd name="connsiteY21" fmla="*/ 242690 h 460429"/>
                  <a:gd name="connsiteX22" fmla="*/ 175210 w 602133"/>
                  <a:gd name="connsiteY22" fmla="*/ 242690 h 460429"/>
                  <a:gd name="connsiteX23" fmla="*/ 225454 w 602133"/>
                  <a:gd name="connsiteY23" fmla="*/ 242690 h 460429"/>
                  <a:gd name="connsiteX24" fmla="*/ 230986 w 602133"/>
                  <a:gd name="connsiteY24" fmla="*/ 243150 h 460429"/>
                  <a:gd name="connsiteX25" fmla="*/ 253573 w 602133"/>
                  <a:gd name="connsiteY25" fmla="*/ 293792 h 460429"/>
                  <a:gd name="connsiteX26" fmla="*/ 189038 w 602133"/>
                  <a:gd name="connsiteY26" fmla="*/ 380343 h 460429"/>
                  <a:gd name="connsiteX27" fmla="*/ 189038 w 602133"/>
                  <a:gd name="connsiteY27" fmla="*/ 398758 h 460429"/>
                  <a:gd name="connsiteX28" fmla="*/ 103300 w 602133"/>
                  <a:gd name="connsiteY28" fmla="*/ 382645 h 460429"/>
                  <a:gd name="connsiteX29" fmla="*/ 99151 w 602133"/>
                  <a:gd name="connsiteY29" fmla="*/ 381264 h 460429"/>
                  <a:gd name="connsiteX30" fmla="*/ 98690 w 602133"/>
                  <a:gd name="connsiteY30" fmla="*/ 380343 h 460429"/>
                  <a:gd name="connsiteX31" fmla="*/ 98690 w 602133"/>
                  <a:gd name="connsiteY31" fmla="*/ 318652 h 460429"/>
                  <a:gd name="connsiteX32" fmla="*/ 175210 w 602133"/>
                  <a:gd name="connsiteY32" fmla="*/ 242690 h 460429"/>
                  <a:gd name="connsiteX33" fmla="*/ 76056 w 602133"/>
                  <a:gd name="connsiteY33" fmla="*/ 185090 h 460429"/>
                  <a:gd name="connsiteX34" fmla="*/ 126300 w 602133"/>
                  <a:gd name="connsiteY34" fmla="*/ 185090 h 460429"/>
                  <a:gd name="connsiteX35" fmla="*/ 148886 w 602133"/>
                  <a:gd name="connsiteY35" fmla="*/ 235732 h 460429"/>
                  <a:gd name="connsiteX36" fmla="*/ 84353 w 602133"/>
                  <a:gd name="connsiteY36" fmla="*/ 322283 h 460429"/>
                  <a:gd name="connsiteX37" fmla="*/ 84353 w 602133"/>
                  <a:gd name="connsiteY37" fmla="*/ 341158 h 460429"/>
                  <a:gd name="connsiteX38" fmla="*/ 4609 w 602133"/>
                  <a:gd name="connsiteY38" fmla="*/ 324584 h 460429"/>
                  <a:gd name="connsiteX39" fmla="*/ 461 w 602133"/>
                  <a:gd name="connsiteY39" fmla="*/ 322743 h 460429"/>
                  <a:gd name="connsiteX40" fmla="*/ 0 w 602133"/>
                  <a:gd name="connsiteY40" fmla="*/ 322743 h 460429"/>
                  <a:gd name="connsiteX41" fmla="*/ 0 w 602133"/>
                  <a:gd name="connsiteY41" fmla="*/ 261052 h 460429"/>
                  <a:gd name="connsiteX42" fmla="*/ 76056 w 602133"/>
                  <a:gd name="connsiteY42" fmla="*/ 185090 h 460429"/>
                  <a:gd name="connsiteX43" fmla="*/ 476280 w 602133"/>
                  <a:gd name="connsiteY43" fmla="*/ 183239 h 460429"/>
                  <a:gd name="connsiteX44" fmla="*/ 526068 w 602133"/>
                  <a:gd name="connsiteY44" fmla="*/ 183239 h 460429"/>
                  <a:gd name="connsiteX45" fmla="*/ 602133 w 602133"/>
                  <a:gd name="connsiteY45" fmla="*/ 259201 h 460429"/>
                  <a:gd name="connsiteX46" fmla="*/ 602133 w 602133"/>
                  <a:gd name="connsiteY46" fmla="*/ 320432 h 460429"/>
                  <a:gd name="connsiteX47" fmla="*/ 601672 w 602133"/>
                  <a:gd name="connsiteY47" fmla="*/ 320432 h 460429"/>
                  <a:gd name="connsiteX48" fmla="*/ 597984 w 602133"/>
                  <a:gd name="connsiteY48" fmla="*/ 322733 h 460429"/>
                  <a:gd name="connsiteX49" fmla="*/ 518231 w 602133"/>
                  <a:gd name="connsiteY49" fmla="*/ 339307 h 460429"/>
                  <a:gd name="connsiteX50" fmla="*/ 518231 w 602133"/>
                  <a:gd name="connsiteY50" fmla="*/ 320432 h 460429"/>
                  <a:gd name="connsiteX51" fmla="*/ 453691 w 602133"/>
                  <a:gd name="connsiteY51" fmla="*/ 233881 h 460429"/>
                  <a:gd name="connsiteX52" fmla="*/ 476280 w 602133"/>
                  <a:gd name="connsiteY52" fmla="*/ 183239 h 460429"/>
                  <a:gd name="connsiteX53" fmla="*/ 304510 w 602133"/>
                  <a:gd name="connsiteY53" fmla="*/ 181462 h 460429"/>
                  <a:gd name="connsiteX54" fmla="*/ 363739 w 602133"/>
                  <a:gd name="connsiteY54" fmla="*/ 240839 h 460429"/>
                  <a:gd name="connsiteX55" fmla="*/ 304510 w 602133"/>
                  <a:gd name="connsiteY55" fmla="*/ 300216 h 460429"/>
                  <a:gd name="connsiteX56" fmla="*/ 245281 w 602133"/>
                  <a:gd name="connsiteY56" fmla="*/ 240839 h 460429"/>
                  <a:gd name="connsiteX57" fmla="*/ 304510 w 602133"/>
                  <a:gd name="connsiteY57" fmla="*/ 181462 h 460429"/>
                  <a:gd name="connsiteX58" fmla="*/ 274338 w 602133"/>
                  <a:gd name="connsiteY58" fmla="*/ 133116 h 460429"/>
                  <a:gd name="connsiteX59" fmla="*/ 328757 w 602133"/>
                  <a:gd name="connsiteY59" fmla="*/ 133116 h 460429"/>
                  <a:gd name="connsiteX60" fmla="*/ 345821 w 602133"/>
                  <a:gd name="connsiteY60" fmla="*/ 134957 h 460429"/>
                  <a:gd name="connsiteX61" fmla="*/ 332447 w 602133"/>
                  <a:gd name="connsiteY61" fmla="*/ 172703 h 460429"/>
                  <a:gd name="connsiteX62" fmla="*/ 304776 w 602133"/>
                  <a:gd name="connsiteY62" fmla="*/ 166719 h 460429"/>
                  <a:gd name="connsiteX63" fmla="*/ 270648 w 602133"/>
                  <a:gd name="connsiteY63" fmla="*/ 175465 h 460429"/>
                  <a:gd name="connsiteX64" fmla="*/ 257274 w 602133"/>
                  <a:gd name="connsiteY64" fmla="*/ 134957 h 460429"/>
                  <a:gd name="connsiteX65" fmla="*/ 274338 w 602133"/>
                  <a:gd name="connsiteY65" fmla="*/ 133116 h 460429"/>
                  <a:gd name="connsiteX66" fmla="*/ 402940 w 602133"/>
                  <a:gd name="connsiteY66" fmla="*/ 120160 h 460429"/>
                  <a:gd name="connsiteX67" fmla="*/ 462427 w 602133"/>
                  <a:gd name="connsiteY67" fmla="*/ 179582 h 460429"/>
                  <a:gd name="connsiteX68" fmla="*/ 402940 w 602133"/>
                  <a:gd name="connsiteY68" fmla="*/ 238543 h 460429"/>
                  <a:gd name="connsiteX69" fmla="*/ 377577 w 602133"/>
                  <a:gd name="connsiteY69" fmla="*/ 233015 h 460429"/>
                  <a:gd name="connsiteX70" fmla="*/ 343452 w 602133"/>
                  <a:gd name="connsiteY70" fmla="*/ 178661 h 460429"/>
                  <a:gd name="connsiteX71" fmla="*/ 402940 w 602133"/>
                  <a:gd name="connsiteY71" fmla="*/ 120160 h 460429"/>
                  <a:gd name="connsiteX72" fmla="*/ 200081 w 602133"/>
                  <a:gd name="connsiteY72" fmla="*/ 120160 h 460429"/>
                  <a:gd name="connsiteX73" fmla="*/ 259569 w 602133"/>
                  <a:gd name="connsiteY73" fmla="*/ 179582 h 460429"/>
                  <a:gd name="connsiteX74" fmla="*/ 259569 w 602133"/>
                  <a:gd name="connsiteY74" fmla="*/ 182806 h 460429"/>
                  <a:gd name="connsiteX75" fmla="*/ 231900 w 602133"/>
                  <a:gd name="connsiteY75" fmla="*/ 229791 h 460429"/>
                  <a:gd name="connsiteX76" fmla="*/ 200081 w 602133"/>
                  <a:gd name="connsiteY76" fmla="*/ 238543 h 460429"/>
                  <a:gd name="connsiteX77" fmla="*/ 140594 w 602133"/>
                  <a:gd name="connsiteY77" fmla="*/ 179582 h 460429"/>
                  <a:gd name="connsiteX78" fmla="*/ 200081 w 602133"/>
                  <a:gd name="connsiteY78" fmla="*/ 120160 h 460429"/>
                  <a:gd name="connsiteX79" fmla="*/ 101428 w 602133"/>
                  <a:gd name="connsiteY79" fmla="*/ 62190 h 460429"/>
                  <a:gd name="connsiteX80" fmla="*/ 160879 w 602133"/>
                  <a:gd name="connsiteY80" fmla="*/ 120646 h 460429"/>
                  <a:gd name="connsiteX81" fmla="*/ 126315 w 602133"/>
                  <a:gd name="connsiteY81" fmla="*/ 175421 h 460429"/>
                  <a:gd name="connsiteX82" fmla="*/ 101428 w 602133"/>
                  <a:gd name="connsiteY82" fmla="*/ 180944 h 460429"/>
                  <a:gd name="connsiteX83" fmla="*/ 41978 w 602133"/>
                  <a:gd name="connsiteY83" fmla="*/ 121567 h 460429"/>
                  <a:gd name="connsiteX84" fmla="*/ 101428 w 602133"/>
                  <a:gd name="connsiteY84" fmla="*/ 62190 h 460429"/>
                  <a:gd name="connsiteX85" fmla="*/ 500695 w 602133"/>
                  <a:gd name="connsiteY85" fmla="*/ 60339 h 460429"/>
                  <a:gd name="connsiteX86" fmla="*/ 560154 w 602133"/>
                  <a:gd name="connsiteY86" fmla="*/ 119716 h 460429"/>
                  <a:gd name="connsiteX87" fmla="*/ 500695 w 602133"/>
                  <a:gd name="connsiteY87" fmla="*/ 179093 h 460429"/>
                  <a:gd name="connsiteX88" fmla="*/ 475805 w 602133"/>
                  <a:gd name="connsiteY88" fmla="*/ 173570 h 460429"/>
                  <a:gd name="connsiteX89" fmla="*/ 441697 w 602133"/>
                  <a:gd name="connsiteY89" fmla="*/ 118795 h 460429"/>
                  <a:gd name="connsiteX90" fmla="*/ 500695 w 602133"/>
                  <a:gd name="connsiteY90" fmla="*/ 60339 h 460429"/>
                  <a:gd name="connsiteX91" fmla="*/ 413085 w 602133"/>
                  <a:gd name="connsiteY91" fmla="*/ 16140 h 460429"/>
                  <a:gd name="connsiteX92" fmla="*/ 468869 w 602133"/>
                  <a:gd name="connsiteY92" fmla="*/ 55274 h 460429"/>
                  <a:gd name="connsiteX93" fmla="*/ 429221 w 602133"/>
                  <a:gd name="connsiteY93" fmla="*/ 112824 h 460429"/>
                  <a:gd name="connsiteX94" fmla="*/ 402020 w 602133"/>
                  <a:gd name="connsiteY94" fmla="*/ 107760 h 460429"/>
                  <a:gd name="connsiteX95" fmla="*/ 370670 w 602133"/>
                  <a:gd name="connsiteY95" fmla="*/ 115126 h 460429"/>
                  <a:gd name="connsiteX96" fmla="*/ 363294 w 602133"/>
                  <a:gd name="connsiteY96" fmla="*/ 105918 h 460429"/>
                  <a:gd name="connsiteX97" fmla="*/ 376664 w 602133"/>
                  <a:gd name="connsiteY97" fmla="*/ 63561 h 460429"/>
                  <a:gd name="connsiteX98" fmla="*/ 370670 w 602133"/>
                  <a:gd name="connsiteY98" fmla="*/ 34556 h 460429"/>
                  <a:gd name="connsiteX99" fmla="*/ 413085 w 602133"/>
                  <a:gd name="connsiteY99" fmla="*/ 16140 h 460429"/>
                  <a:gd name="connsiteX100" fmla="*/ 192697 w 602133"/>
                  <a:gd name="connsiteY100" fmla="*/ 16140 h 460429"/>
                  <a:gd name="connsiteX101" fmla="*/ 231875 w 602133"/>
                  <a:gd name="connsiteY101" fmla="*/ 31337 h 460429"/>
                  <a:gd name="connsiteX102" fmla="*/ 224501 w 602133"/>
                  <a:gd name="connsiteY102" fmla="*/ 63573 h 460429"/>
                  <a:gd name="connsiteX103" fmla="*/ 240172 w 602133"/>
                  <a:gd name="connsiteY103" fmla="*/ 109165 h 460429"/>
                  <a:gd name="connsiteX104" fmla="*/ 233719 w 602133"/>
                  <a:gd name="connsiteY104" fmla="*/ 116533 h 460429"/>
                  <a:gd name="connsiteX105" fmla="*/ 199150 w 602133"/>
                  <a:gd name="connsiteY105" fmla="*/ 107783 h 460429"/>
                  <a:gd name="connsiteX106" fmla="*/ 171034 w 602133"/>
                  <a:gd name="connsiteY106" fmla="*/ 114230 h 460429"/>
                  <a:gd name="connsiteX107" fmla="*/ 136004 w 602133"/>
                  <a:gd name="connsiteY107" fmla="*/ 59429 h 460429"/>
                  <a:gd name="connsiteX108" fmla="*/ 192697 w 602133"/>
                  <a:gd name="connsiteY108" fmla="*/ 16140 h 460429"/>
                  <a:gd name="connsiteX109" fmla="*/ 301511 w 602133"/>
                  <a:gd name="connsiteY109" fmla="*/ 0 h 460429"/>
                  <a:gd name="connsiteX110" fmla="*/ 366033 w 602133"/>
                  <a:gd name="connsiteY110" fmla="*/ 64485 h 460429"/>
                  <a:gd name="connsiteX111" fmla="*/ 301511 w 602133"/>
                  <a:gd name="connsiteY111" fmla="*/ 128970 h 460429"/>
                  <a:gd name="connsiteX112" fmla="*/ 236989 w 602133"/>
                  <a:gd name="connsiteY112" fmla="*/ 64485 h 460429"/>
                  <a:gd name="connsiteX113" fmla="*/ 301511 w 602133"/>
                  <a:gd name="connsiteY113" fmla="*/ 0 h 460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602133" h="460429">
                    <a:moveTo>
                      <a:pt x="279380" y="303917"/>
                    </a:moveTo>
                    <a:lnTo>
                      <a:pt x="329638" y="303917"/>
                    </a:lnTo>
                    <a:cubicBezTo>
                      <a:pt x="371596" y="303917"/>
                      <a:pt x="405716" y="337981"/>
                      <a:pt x="405716" y="379871"/>
                    </a:cubicBezTo>
                    <a:lnTo>
                      <a:pt x="405716" y="441555"/>
                    </a:lnTo>
                    <a:lnTo>
                      <a:pt x="405255" y="441555"/>
                    </a:lnTo>
                    <a:lnTo>
                      <a:pt x="401566" y="443857"/>
                    </a:lnTo>
                    <a:cubicBezTo>
                      <a:pt x="399261" y="444778"/>
                      <a:pt x="366985" y="460429"/>
                      <a:pt x="311195" y="460429"/>
                    </a:cubicBezTo>
                    <a:cubicBezTo>
                      <a:pt x="282608" y="460429"/>
                      <a:pt x="247566" y="456286"/>
                      <a:pt x="207452" y="443857"/>
                    </a:cubicBezTo>
                    <a:lnTo>
                      <a:pt x="203302" y="442476"/>
                    </a:lnTo>
                    <a:lnTo>
                      <a:pt x="203302" y="441555"/>
                    </a:lnTo>
                    <a:lnTo>
                      <a:pt x="203302" y="379871"/>
                    </a:lnTo>
                    <a:cubicBezTo>
                      <a:pt x="203302" y="337981"/>
                      <a:pt x="237422" y="303917"/>
                      <a:pt x="279380" y="303917"/>
                    </a:cubicBezTo>
                    <a:close/>
                    <a:moveTo>
                      <a:pt x="378044" y="242690"/>
                    </a:moveTo>
                    <a:lnTo>
                      <a:pt x="428312" y="242690"/>
                    </a:lnTo>
                    <a:cubicBezTo>
                      <a:pt x="470279" y="242690"/>
                      <a:pt x="504406" y="276754"/>
                      <a:pt x="504406" y="318644"/>
                    </a:cubicBezTo>
                    <a:lnTo>
                      <a:pt x="504406" y="380329"/>
                    </a:lnTo>
                    <a:lnTo>
                      <a:pt x="503945" y="380329"/>
                    </a:lnTo>
                    <a:lnTo>
                      <a:pt x="499794" y="382630"/>
                    </a:lnTo>
                    <a:cubicBezTo>
                      <a:pt x="497950" y="383551"/>
                      <a:pt x="469357" y="397361"/>
                      <a:pt x="420011" y="399202"/>
                    </a:cubicBezTo>
                    <a:lnTo>
                      <a:pt x="420011" y="380329"/>
                    </a:lnTo>
                    <a:cubicBezTo>
                      <a:pt x="420011" y="339359"/>
                      <a:pt x="392801" y="304834"/>
                      <a:pt x="355446" y="293787"/>
                    </a:cubicBezTo>
                    <a:cubicBezTo>
                      <a:pt x="368820" y="280897"/>
                      <a:pt x="377583" y="262944"/>
                      <a:pt x="378044" y="242690"/>
                    </a:cubicBezTo>
                    <a:close/>
                    <a:moveTo>
                      <a:pt x="175210" y="242690"/>
                    </a:moveTo>
                    <a:lnTo>
                      <a:pt x="225454" y="242690"/>
                    </a:lnTo>
                    <a:cubicBezTo>
                      <a:pt x="227298" y="242690"/>
                      <a:pt x="229142" y="243150"/>
                      <a:pt x="230986" y="243150"/>
                    </a:cubicBezTo>
                    <a:cubicBezTo>
                      <a:pt x="231447" y="262947"/>
                      <a:pt x="240205" y="280901"/>
                      <a:pt x="253573" y="293792"/>
                    </a:cubicBezTo>
                    <a:cubicBezTo>
                      <a:pt x="216235" y="304841"/>
                      <a:pt x="189038" y="339369"/>
                      <a:pt x="189038" y="380343"/>
                    </a:cubicBezTo>
                    <a:lnTo>
                      <a:pt x="189038" y="398758"/>
                    </a:lnTo>
                    <a:cubicBezTo>
                      <a:pt x="164146" y="397377"/>
                      <a:pt x="135567" y="392773"/>
                      <a:pt x="103300" y="382645"/>
                    </a:cubicBezTo>
                    <a:lnTo>
                      <a:pt x="99151" y="381264"/>
                    </a:lnTo>
                    <a:lnTo>
                      <a:pt x="98690" y="380343"/>
                    </a:lnTo>
                    <a:lnTo>
                      <a:pt x="98690" y="318652"/>
                    </a:lnTo>
                    <a:cubicBezTo>
                      <a:pt x="98690" y="276758"/>
                      <a:pt x="133262" y="242690"/>
                      <a:pt x="175210" y="242690"/>
                    </a:cubicBezTo>
                    <a:close/>
                    <a:moveTo>
                      <a:pt x="76056" y="185090"/>
                    </a:moveTo>
                    <a:lnTo>
                      <a:pt x="126300" y="185090"/>
                    </a:lnTo>
                    <a:cubicBezTo>
                      <a:pt x="126760" y="204886"/>
                      <a:pt x="135058" y="222841"/>
                      <a:pt x="148886" y="235732"/>
                    </a:cubicBezTo>
                    <a:cubicBezTo>
                      <a:pt x="111549" y="246781"/>
                      <a:pt x="84353" y="281309"/>
                      <a:pt x="84353" y="322283"/>
                    </a:cubicBezTo>
                    <a:lnTo>
                      <a:pt x="84353" y="341158"/>
                    </a:lnTo>
                    <a:cubicBezTo>
                      <a:pt x="34571" y="339316"/>
                      <a:pt x="6453" y="325505"/>
                      <a:pt x="4609" y="324584"/>
                    </a:cubicBezTo>
                    <a:lnTo>
                      <a:pt x="461" y="322743"/>
                    </a:lnTo>
                    <a:lnTo>
                      <a:pt x="0" y="322743"/>
                    </a:lnTo>
                    <a:lnTo>
                      <a:pt x="0" y="261052"/>
                    </a:lnTo>
                    <a:cubicBezTo>
                      <a:pt x="0" y="219158"/>
                      <a:pt x="34110" y="185090"/>
                      <a:pt x="76056" y="185090"/>
                    </a:cubicBezTo>
                    <a:close/>
                    <a:moveTo>
                      <a:pt x="476280" y="183239"/>
                    </a:moveTo>
                    <a:lnTo>
                      <a:pt x="526068" y="183239"/>
                    </a:lnTo>
                    <a:cubicBezTo>
                      <a:pt x="568019" y="183239"/>
                      <a:pt x="602133" y="217307"/>
                      <a:pt x="602133" y="259201"/>
                    </a:cubicBezTo>
                    <a:lnTo>
                      <a:pt x="602133" y="320432"/>
                    </a:lnTo>
                    <a:lnTo>
                      <a:pt x="601672" y="320432"/>
                    </a:lnTo>
                    <a:lnTo>
                      <a:pt x="597984" y="322733"/>
                    </a:lnTo>
                    <a:cubicBezTo>
                      <a:pt x="596140" y="323654"/>
                      <a:pt x="567558" y="337465"/>
                      <a:pt x="518231" y="339307"/>
                    </a:cubicBezTo>
                    <a:lnTo>
                      <a:pt x="518231" y="320432"/>
                    </a:lnTo>
                    <a:cubicBezTo>
                      <a:pt x="518231" y="279458"/>
                      <a:pt x="490571" y="244930"/>
                      <a:pt x="453691" y="233881"/>
                    </a:cubicBezTo>
                    <a:cubicBezTo>
                      <a:pt x="467060" y="220990"/>
                      <a:pt x="475358" y="203035"/>
                      <a:pt x="476280" y="183239"/>
                    </a:cubicBezTo>
                    <a:close/>
                    <a:moveTo>
                      <a:pt x="304510" y="181462"/>
                    </a:moveTo>
                    <a:cubicBezTo>
                      <a:pt x="337221" y="181462"/>
                      <a:pt x="363739" y="208046"/>
                      <a:pt x="363739" y="240839"/>
                    </a:cubicBezTo>
                    <a:cubicBezTo>
                      <a:pt x="363739" y="273632"/>
                      <a:pt x="337221" y="300216"/>
                      <a:pt x="304510" y="300216"/>
                    </a:cubicBezTo>
                    <a:cubicBezTo>
                      <a:pt x="271799" y="300216"/>
                      <a:pt x="245281" y="273632"/>
                      <a:pt x="245281" y="240839"/>
                    </a:cubicBezTo>
                    <a:cubicBezTo>
                      <a:pt x="245281" y="208046"/>
                      <a:pt x="271799" y="181462"/>
                      <a:pt x="304510" y="181462"/>
                    </a:cubicBezTo>
                    <a:close/>
                    <a:moveTo>
                      <a:pt x="274338" y="133116"/>
                    </a:moveTo>
                    <a:lnTo>
                      <a:pt x="328757" y="133116"/>
                    </a:lnTo>
                    <a:cubicBezTo>
                      <a:pt x="334753" y="133116"/>
                      <a:pt x="340287" y="134037"/>
                      <a:pt x="345821" y="134957"/>
                    </a:cubicBezTo>
                    <a:cubicBezTo>
                      <a:pt x="337981" y="145545"/>
                      <a:pt x="333369" y="158894"/>
                      <a:pt x="332447" y="172703"/>
                    </a:cubicBezTo>
                    <a:cubicBezTo>
                      <a:pt x="324145" y="169021"/>
                      <a:pt x="314461" y="166719"/>
                      <a:pt x="304776" y="166719"/>
                    </a:cubicBezTo>
                    <a:cubicBezTo>
                      <a:pt x="292324" y="166719"/>
                      <a:pt x="280794" y="169941"/>
                      <a:pt x="270648" y="175465"/>
                    </a:cubicBezTo>
                    <a:cubicBezTo>
                      <a:pt x="270648" y="160275"/>
                      <a:pt x="265575" y="146465"/>
                      <a:pt x="257274" y="134957"/>
                    </a:cubicBezTo>
                    <a:cubicBezTo>
                      <a:pt x="262808" y="134037"/>
                      <a:pt x="268342" y="133116"/>
                      <a:pt x="274338" y="133116"/>
                    </a:cubicBezTo>
                    <a:close/>
                    <a:moveTo>
                      <a:pt x="402940" y="120160"/>
                    </a:moveTo>
                    <a:cubicBezTo>
                      <a:pt x="435681" y="120160"/>
                      <a:pt x="462427" y="146416"/>
                      <a:pt x="462427" y="179582"/>
                    </a:cubicBezTo>
                    <a:cubicBezTo>
                      <a:pt x="462427" y="212287"/>
                      <a:pt x="435681" y="238543"/>
                      <a:pt x="402940" y="238543"/>
                    </a:cubicBezTo>
                    <a:cubicBezTo>
                      <a:pt x="393717" y="238543"/>
                      <a:pt x="385416" y="236700"/>
                      <a:pt x="377577" y="233015"/>
                    </a:cubicBezTo>
                    <a:cubicBezTo>
                      <a:pt x="375271" y="209984"/>
                      <a:pt x="362359" y="190176"/>
                      <a:pt x="343452" y="178661"/>
                    </a:cubicBezTo>
                    <a:cubicBezTo>
                      <a:pt x="343913" y="145956"/>
                      <a:pt x="370198" y="120160"/>
                      <a:pt x="402940" y="120160"/>
                    </a:cubicBezTo>
                    <a:close/>
                    <a:moveTo>
                      <a:pt x="200081" y="120160"/>
                    </a:moveTo>
                    <a:cubicBezTo>
                      <a:pt x="232823" y="120160"/>
                      <a:pt x="259569" y="146416"/>
                      <a:pt x="259569" y="179582"/>
                    </a:cubicBezTo>
                    <a:cubicBezTo>
                      <a:pt x="259569" y="180503"/>
                      <a:pt x="259569" y="181424"/>
                      <a:pt x="259569" y="182806"/>
                    </a:cubicBezTo>
                    <a:cubicBezTo>
                      <a:pt x="244812" y="193861"/>
                      <a:pt x="234667" y="210444"/>
                      <a:pt x="231900" y="229791"/>
                    </a:cubicBezTo>
                    <a:cubicBezTo>
                      <a:pt x="222677" y="235319"/>
                      <a:pt x="212071" y="238543"/>
                      <a:pt x="200081" y="238543"/>
                    </a:cubicBezTo>
                    <a:cubicBezTo>
                      <a:pt x="167340" y="238543"/>
                      <a:pt x="140594" y="212287"/>
                      <a:pt x="140594" y="179582"/>
                    </a:cubicBezTo>
                    <a:cubicBezTo>
                      <a:pt x="140594" y="146416"/>
                      <a:pt x="167340" y="120160"/>
                      <a:pt x="200081" y="120160"/>
                    </a:cubicBezTo>
                    <a:close/>
                    <a:moveTo>
                      <a:pt x="101428" y="62190"/>
                    </a:moveTo>
                    <a:cubicBezTo>
                      <a:pt x="133688" y="62190"/>
                      <a:pt x="160418" y="88426"/>
                      <a:pt x="160879" y="120646"/>
                    </a:cubicBezTo>
                    <a:cubicBezTo>
                      <a:pt x="141984" y="132154"/>
                      <a:pt x="128619" y="152406"/>
                      <a:pt x="126315" y="175421"/>
                    </a:cubicBezTo>
                    <a:cubicBezTo>
                      <a:pt x="118941" y="178643"/>
                      <a:pt x="110185" y="180944"/>
                      <a:pt x="101428" y="180944"/>
                    </a:cubicBezTo>
                    <a:cubicBezTo>
                      <a:pt x="68708" y="180944"/>
                      <a:pt x="41978" y="154247"/>
                      <a:pt x="41978" y="121567"/>
                    </a:cubicBezTo>
                    <a:cubicBezTo>
                      <a:pt x="41978" y="88887"/>
                      <a:pt x="68708" y="62190"/>
                      <a:pt x="101428" y="62190"/>
                    </a:cubicBezTo>
                    <a:close/>
                    <a:moveTo>
                      <a:pt x="500695" y="60339"/>
                    </a:moveTo>
                    <a:cubicBezTo>
                      <a:pt x="533882" y="60339"/>
                      <a:pt x="560154" y="87036"/>
                      <a:pt x="560154" y="119716"/>
                    </a:cubicBezTo>
                    <a:cubicBezTo>
                      <a:pt x="560154" y="152396"/>
                      <a:pt x="533882" y="179093"/>
                      <a:pt x="500695" y="179093"/>
                    </a:cubicBezTo>
                    <a:cubicBezTo>
                      <a:pt x="491938" y="179093"/>
                      <a:pt x="483180" y="176792"/>
                      <a:pt x="475805" y="173570"/>
                    </a:cubicBezTo>
                    <a:cubicBezTo>
                      <a:pt x="473501" y="150095"/>
                      <a:pt x="460134" y="130303"/>
                      <a:pt x="441697" y="118795"/>
                    </a:cubicBezTo>
                    <a:cubicBezTo>
                      <a:pt x="442158" y="86575"/>
                      <a:pt x="468431" y="60339"/>
                      <a:pt x="500695" y="60339"/>
                    </a:cubicBezTo>
                    <a:close/>
                    <a:moveTo>
                      <a:pt x="413085" y="16140"/>
                    </a:moveTo>
                    <a:cubicBezTo>
                      <a:pt x="438441" y="16140"/>
                      <a:pt x="460571" y="31794"/>
                      <a:pt x="468869" y="55274"/>
                    </a:cubicBezTo>
                    <a:cubicBezTo>
                      <a:pt x="446279" y="66324"/>
                      <a:pt x="431526" y="87962"/>
                      <a:pt x="429221" y="112824"/>
                    </a:cubicBezTo>
                    <a:cubicBezTo>
                      <a:pt x="422766" y="110522"/>
                      <a:pt x="412624" y="107760"/>
                      <a:pt x="402020" y="107760"/>
                    </a:cubicBezTo>
                    <a:cubicBezTo>
                      <a:pt x="390956" y="107760"/>
                      <a:pt x="380352" y="110062"/>
                      <a:pt x="370670" y="115126"/>
                    </a:cubicBezTo>
                    <a:cubicBezTo>
                      <a:pt x="367904" y="112364"/>
                      <a:pt x="365599" y="109141"/>
                      <a:pt x="363294" y="105918"/>
                    </a:cubicBezTo>
                    <a:cubicBezTo>
                      <a:pt x="372054" y="93487"/>
                      <a:pt x="376664" y="78754"/>
                      <a:pt x="376664" y="63561"/>
                    </a:cubicBezTo>
                    <a:cubicBezTo>
                      <a:pt x="376664" y="53432"/>
                      <a:pt x="374359" y="43764"/>
                      <a:pt x="370670" y="34556"/>
                    </a:cubicBezTo>
                    <a:cubicBezTo>
                      <a:pt x="381735" y="22586"/>
                      <a:pt x="396949" y="16140"/>
                      <a:pt x="413085" y="16140"/>
                    </a:cubicBezTo>
                    <a:close/>
                    <a:moveTo>
                      <a:pt x="192697" y="16140"/>
                    </a:moveTo>
                    <a:cubicBezTo>
                      <a:pt x="207447" y="16140"/>
                      <a:pt x="221274" y="21206"/>
                      <a:pt x="231875" y="31337"/>
                    </a:cubicBezTo>
                    <a:cubicBezTo>
                      <a:pt x="227266" y="41008"/>
                      <a:pt x="224501" y="52060"/>
                      <a:pt x="224501" y="63573"/>
                    </a:cubicBezTo>
                    <a:cubicBezTo>
                      <a:pt x="224501" y="80152"/>
                      <a:pt x="230032" y="96270"/>
                      <a:pt x="240172" y="109165"/>
                    </a:cubicBezTo>
                    <a:cubicBezTo>
                      <a:pt x="238328" y="111928"/>
                      <a:pt x="236024" y="114230"/>
                      <a:pt x="233719" y="116533"/>
                    </a:cubicBezTo>
                    <a:cubicBezTo>
                      <a:pt x="223118" y="111007"/>
                      <a:pt x="211134" y="107783"/>
                      <a:pt x="199150" y="107783"/>
                    </a:cubicBezTo>
                    <a:cubicBezTo>
                      <a:pt x="189010" y="107783"/>
                      <a:pt x="177948" y="111467"/>
                      <a:pt x="171034" y="114230"/>
                    </a:cubicBezTo>
                    <a:cubicBezTo>
                      <a:pt x="168729" y="91204"/>
                      <a:pt x="155824" y="70942"/>
                      <a:pt x="136004" y="59429"/>
                    </a:cubicBezTo>
                    <a:cubicBezTo>
                      <a:pt x="142457" y="34100"/>
                      <a:pt x="165964" y="16140"/>
                      <a:pt x="192697" y="16140"/>
                    </a:cubicBezTo>
                    <a:close/>
                    <a:moveTo>
                      <a:pt x="301511" y="0"/>
                    </a:moveTo>
                    <a:cubicBezTo>
                      <a:pt x="337146" y="0"/>
                      <a:pt x="366033" y="28871"/>
                      <a:pt x="366033" y="64485"/>
                    </a:cubicBezTo>
                    <a:cubicBezTo>
                      <a:pt x="366033" y="100099"/>
                      <a:pt x="337146" y="128970"/>
                      <a:pt x="301511" y="128970"/>
                    </a:cubicBezTo>
                    <a:cubicBezTo>
                      <a:pt x="265876" y="128970"/>
                      <a:pt x="236989" y="100099"/>
                      <a:pt x="236989" y="64485"/>
                    </a:cubicBezTo>
                    <a:cubicBezTo>
                      <a:pt x="236989" y="28871"/>
                      <a:pt x="265876" y="0"/>
                      <a:pt x="301511" y="0"/>
                    </a:cubicBezTo>
                    <a:close/>
                  </a:path>
                </a:pathLst>
              </a:custGeom>
              <a:solidFill>
                <a:srgbClr val="737DFF"/>
              </a:solidFill>
              <a:ln>
                <a:noFill/>
              </a:ln>
            </p:spPr>
          </p:sp>
          <p:sp>
            <p:nvSpPr>
              <p:cNvPr id="669" name="crowd-of-users_33887"/>
              <p:cNvSpPr>
                <a:spLocks noChangeAspect="1"/>
              </p:cNvSpPr>
              <p:nvPr/>
            </p:nvSpPr>
            <p:spPr bwMode="auto">
              <a:xfrm>
                <a:off x="3287763" y="3463086"/>
                <a:ext cx="266444" cy="203740"/>
              </a:xfrm>
              <a:custGeom>
                <a:avLst/>
                <a:gdLst>
                  <a:gd name="connsiteX0" fmla="*/ 279380 w 602133"/>
                  <a:gd name="connsiteY0" fmla="*/ 303917 h 460429"/>
                  <a:gd name="connsiteX1" fmla="*/ 329638 w 602133"/>
                  <a:gd name="connsiteY1" fmla="*/ 303917 h 460429"/>
                  <a:gd name="connsiteX2" fmla="*/ 405716 w 602133"/>
                  <a:gd name="connsiteY2" fmla="*/ 379871 h 460429"/>
                  <a:gd name="connsiteX3" fmla="*/ 405716 w 602133"/>
                  <a:gd name="connsiteY3" fmla="*/ 441555 h 460429"/>
                  <a:gd name="connsiteX4" fmla="*/ 405255 w 602133"/>
                  <a:gd name="connsiteY4" fmla="*/ 441555 h 460429"/>
                  <a:gd name="connsiteX5" fmla="*/ 401566 w 602133"/>
                  <a:gd name="connsiteY5" fmla="*/ 443857 h 460429"/>
                  <a:gd name="connsiteX6" fmla="*/ 311195 w 602133"/>
                  <a:gd name="connsiteY6" fmla="*/ 460429 h 460429"/>
                  <a:gd name="connsiteX7" fmla="*/ 207452 w 602133"/>
                  <a:gd name="connsiteY7" fmla="*/ 443857 h 460429"/>
                  <a:gd name="connsiteX8" fmla="*/ 203302 w 602133"/>
                  <a:gd name="connsiteY8" fmla="*/ 442476 h 460429"/>
                  <a:gd name="connsiteX9" fmla="*/ 203302 w 602133"/>
                  <a:gd name="connsiteY9" fmla="*/ 441555 h 460429"/>
                  <a:gd name="connsiteX10" fmla="*/ 203302 w 602133"/>
                  <a:gd name="connsiteY10" fmla="*/ 379871 h 460429"/>
                  <a:gd name="connsiteX11" fmla="*/ 279380 w 602133"/>
                  <a:gd name="connsiteY11" fmla="*/ 303917 h 460429"/>
                  <a:gd name="connsiteX12" fmla="*/ 378044 w 602133"/>
                  <a:gd name="connsiteY12" fmla="*/ 242690 h 460429"/>
                  <a:gd name="connsiteX13" fmla="*/ 428312 w 602133"/>
                  <a:gd name="connsiteY13" fmla="*/ 242690 h 460429"/>
                  <a:gd name="connsiteX14" fmla="*/ 504406 w 602133"/>
                  <a:gd name="connsiteY14" fmla="*/ 318644 h 460429"/>
                  <a:gd name="connsiteX15" fmla="*/ 504406 w 602133"/>
                  <a:gd name="connsiteY15" fmla="*/ 380329 h 460429"/>
                  <a:gd name="connsiteX16" fmla="*/ 503945 w 602133"/>
                  <a:gd name="connsiteY16" fmla="*/ 380329 h 460429"/>
                  <a:gd name="connsiteX17" fmla="*/ 499794 w 602133"/>
                  <a:gd name="connsiteY17" fmla="*/ 382630 h 460429"/>
                  <a:gd name="connsiteX18" fmla="*/ 420011 w 602133"/>
                  <a:gd name="connsiteY18" fmla="*/ 399202 h 460429"/>
                  <a:gd name="connsiteX19" fmla="*/ 420011 w 602133"/>
                  <a:gd name="connsiteY19" fmla="*/ 380329 h 460429"/>
                  <a:gd name="connsiteX20" fmla="*/ 355446 w 602133"/>
                  <a:gd name="connsiteY20" fmla="*/ 293787 h 460429"/>
                  <a:gd name="connsiteX21" fmla="*/ 378044 w 602133"/>
                  <a:gd name="connsiteY21" fmla="*/ 242690 h 460429"/>
                  <a:gd name="connsiteX22" fmla="*/ 175210 w 602133"/>
                  <a:gd name="connsiteY22" fmla="*/ 242690 h 460429"/>
                  <a:gd name="connsiteX23" fmla="*/ 225454 w 602133"/>
                  <a:gd name="connsiteY23" fmla="*/ 242690 h 460429"/>
                  <a:gd name="connsiteX24" fmla="*/ 230986 w 602133"/>
                  <a:gd name="connsiteY24" fmla="*/ 243150 h 460429"/>
                  <a:gd name="connsiteX25" fmla="*/ 253573 w 602133"/>
                  <a:gd name="connsiteY25" fmla="*/ 293792 h 460429"/>
                  <a:gd name="connsiteX26" fmla="*/ 189038 w 602133"/>
                  <a:gd name="connsiteY26" fmla="*/ 380343 h 460429"/>
                  <a:gd name="connsiteX27" fmla="*/ 189038 w 602133"/>
                  <a:gd name="connsiteY27" fmla="*/ 398758 h 460429"/>
                  <a:gd name="connsiteX28" fmla="*/ 103300 w 602133"/>
                  <a:gd name="connsiteY28" fmla="*/ 382645 h 460429"/>
                  <a:gd name="connsiteX29" fmla="*/ 99151 w 602133"/>
                  <a:gd name="connsiteY29" fmla="*/ 381264 h 460429"/>
                  <a:gd name="connsiteX30" fmla="*/ 98690 w 602133"/>
                  <a:gd name="connsiteY30" fmla="*/ 380343 h 460429"/>
                  <a:gd name="connsiteX31" fmla="*/ 98690 w 602133"/>
                  <a:gd name="connsiteY31" fmla="*/ 318652 h 460429"/>
                  <a:gd name="connsiteX32" fmla="*/ 175210 w 602133"/>
                  <a:gd name="connsiteY32" fmla="*/ 242690 h 460429"/>
                  <a:gd name="connsiteX33" fmla="*/ 76056 w 602133"/>
                  <a:gd name="connsiteY33" fmla="*/ 185090 h 460429"/>
                  <a:gd name="connsiteX34" fmla="*/ 126300 w 602133"/>
                  <a:gd name="connsiteY34" fmla="*/ 185090 h 460429"/>
                  <a:gd name="connsiteX35" fmla="*/ 148886 w 602133"/>
                  <a:gd name="connsiteY35" fmla="*/ 235732 h 460429"/>
                  <a:gd name="connsiteX36" fmla="*/ 84353 w 602133"/>
                  <a:gd name="connsiteY36" fmla="*/ 322283 h 460429"/>
                  <a:gd name="connsiteX37" fmla="*/ 84353 w 602133"/>
                  <a:gd name="connsiteY37" fmla="*/ 341158 h 460429"/>
                  <a:gd name="connsiteX38" fmla="*/ 4609 w 602133"/>
                  <a:gd name="connsiteY38" fmla="*/ 324584 h 460429"/>
                  <a:gd name="connsiteX39" fmla="*/ 461 w 602133"/>
                  <a:gd name="connsiteY39" fmla="*/ 322743 h 460429"/>
                  <a:gd name="connsiteX40" fmla="*/ 0 w 602133"/>
                  <a:gd name="connsiteY40" fmla="*/ 322743 h 460429"/>
                  <a:gd name="connsiteX41" fmla="*/ 0 w 602133"/>
                  <a:gd name="connsiteY41" fmla="*/ 261052 h 460429"/>
                  <a:gd name="connsiteX42" fmla="*/ 76056 w 602133"/>
                  <a:gd name="connsiteY42" fmla="*/ 185090 h 460429"/>
                  <a:gd name="connsiteX43" fmla="*/ 476280 w 602133"/>
                  <a:gd name="connsiteY43" fmla="*/ 183239 h 460429"/>
                  <a:gd name="connsiteX44" fmla="*/ 526068 w 602133"/>
                  <a:gd name="connsiteY44" fmla="*/ 183239 h 460429"/>
                  <a:gd name="connsiteX45" fmla="*/ 602133 w 602133"/>
                  <a:gd name="connsiteY45" fmla="*/ 259201 h 460429"/>
                  <a:gd name="connsiteX46" fmla="*/ 602133 w 602133"/>
                  <a:gd name="connsiteY46" fmla="*/ 320432 h 460429"/>
                  <a:gd name="connsiteX47" fmla="*/ 601672 w 602133"/>
                  <a:gd name="connsiteY47" fmla="*/ 320432 h 460429"/>
                  <a:gd name="connsiteX48" fmla="*/ 597984 w 602133"/>
                  <a:gd name="connsiteY48" fmla="*/ 322733 h 460429"/>
                  <a:gd name="connsiteX49" fmla="*/ 518231 w 602133"/>
                  <a:gd name="connsiteY49" fmla="*/ 339307 h 460429"/>
                  <a:gd name="connsiteX50" fmla="*/ 518231 w 602133"/>
                  <a:gd name="connsiteY50" fmla="*/ 320432 h 460429"/>
                  <a:gd name="connsiteX51" fmla="*/ 453691 w 602133"/>
                  <a:gd name="connsiteY51" fmla="*/ 233881 h 460429"/>
                  <a:gd name="connsiteX52" fmla="*/ 476280 w 602133"/>
                  <a:gd name="connsiteY52" fmla="*/ 183239 h 460429"/>
                  <a:gd name="connsiteX53" fmla="*/ 304510 w 602133"/>
                  <a:gd name="connsiteY53" fmla="*/ 181462 h 460429"/>
                  <a:gd name="connsiteX54" fmla="*/ 363739 w 602133"/>
                  <a:gd name="connsiteY54" fmla="*/ 240839 h 460429"/>
                  <a:gd name="connsiteX55" fmla="*/ 304510 w 602133"/>
                  <a:gd name="connsiteY55" fmla="*/ 300216 h 460429"/>
                  <a:gd name="connsiteX56" fmla="*/ 245281 w 602133"/>
                  <a:gd name="connsiteY56" fmla="*/ 240839 h 460429"/>
                  <a:gd name="connsiteX57" fmla="*/ 304510 w 602133"/>
                  <a:gd name="connsiteY57" fmla="*/ 181462 h 460429"/>
                  <a:gd name="connsiteX58" fmla="*/ 274338 w 602133"/>
                  <a:gd name="connsiteY58" fmla="*/ 133116 h 460429"/>
                  <a:gd name="connsiteX59" fmla="*/ 328757 w 602133"/>
                  <a:gd name="connsiteY59" fmla="*/ 133116 h 460429"/>
                  <a:gd name="connsiteX60" fmla="*/ 345821 w 602133"/>
                  <a:gd name="connsiteY60" fmla="*/ 134957 h 460429"/>
                  <a:gd name="connsiteX61" fmla="*/ 332447 w 602133"/>
                  <a:gd name="connsiteY61" fmla="*/ 172703 h 460429"/>
                  <a:gd name="connsiteX62" fmla="*/ 304776 w 602133"/>
                  <a:gd name="connsiteY62" fmla="*/ 166719 h 460429"/>
                  <a:gd name="connsiteX63" fmla="*/ 270648 w 602133"/>
                  <a:gd name="connsiteY63" fmla="*/ 175465 h 460429"/>
                  <a:gd name="connsiteX64" fmla="*/ 257274 w 602133"/>
                  <a:gd name="connsiteY64" fmla="*/ 134957 h 460429"/>
                  <a:gd name="connsiteX65" fmla="*/ 274338 w 602133"/>
                  <a:gd name="connsiteY65" fmla="*/ 133116 h 460429"/>
                  <a:gd name="connsiteX66" fmla="*/ 402940 w 602133"/>
                  <a:gd name="connsiteY66" fmla="*/ 120160 h 460429"/>
                  <a:gd name="connsiteX67" fmla="*/ 462427 w 602133"/>
                  <a:gd name="connsiteY67" fmla="*/ 179582 h 460429"/>
                  <a:gd name="connsiteX68" fmla="*/ 402940 w 602133"/>
                  <a:gd name="connsiteY68" fmla="*/ 238543 h 460429"/>
                  <a:gd name="connsiteX69" fmla="*/ 377577 w 602133"/>
                  <a:gd name="connsiteY69" fmla="*/ 233015 h 460429"/>
                  <a:gd name="connsiteX70" fmla="*/ 343452 w 602133"/>
                  <a:gd name="connsiteY70" fmla="*/ 178661 h 460429"/>
                  <a:gd name="connsiteX71" fmla="*/ 402940 w 602133"/>
                  <a:gd name="connsiteY71" fmla="*/ 120160 h 460429"/>
                  <a:gd name="connsiteX72" fmla="*/ 200081 w 602133"/>
                  <a:gd name="connsiteY72" fmla="*/ 120160 h 460429"/>
                  <a:gd name="connsiteX73" fmla="*/ 259569 w 602133"/>
                  <a:gd name="connsiteY73" fmla="*/ 179582 h 460429"/>
                  <a:gd name="connsiteX74" fmla="*/ 259569 w 602133"/>
                  <a:gd name="connsiteY74" fmla="*/ 182806 h 460429"/>
                  <a:gd name="connsiteX75" fmla="*/ 231900 w 602133"/>
                  <a:gd name="connsiteY75" fmla="*/ 229791 h 460429"/>
                  <a:gd name="connsiteX76" fmla="*/ 200081 w 602133"/>
                  <a:gd name="connsiteY76" fmla="*/ 238543 h 460429"/>
                  <a:gd name="connsiteX77" fmla="*/ 140594 w 602133"/>
                  <a:gd name="connsiteY77" fmla="*/ 179582 h 460429"/>
                  <a:gd name="connsiteX78" fmla="*/ 200081 w 602133"/>
                  <a:gd name="connsiteY78" fmla="*/ 120160 h 460429"/>
                  <a:gd name="connsiteX79" fmla="*/ 101428 w 602133"/>
                  <a:gd name="connsiteY79" fmla="*/ 62190 h 460429"/>
                  <a:gd name="connsiteX80" fmla="*/ 160879 w 602133"/>
                  <a:gd name="connsiteY80" fmla="*/ 120646 h 460429"/>
                  <a:gd name="connsiteX81" fmla="*/ 126315 w 602133"/>
                  <a:gd name="connsiteY81" fmla="*/ 175421 h 460429"/>
                  <a:gd name="connsiteX82" fmla="*/ 101428 w 602133"/>
                  <a:gd name="connsiteY82" fmla="*/ 180944 h 460429"/>
                  <a:gd name="connsiteX83" fmla="*/ 41978 w 602133"/>
                  <a:gd name="connsiteY83" fmla="*/ 121567 h 460429"/>
                  <a:gd name="connsiteX84" fmla="*/ 101428 w 602133"/>
                  <a:gd name="connsiteY84" fmla="*/ 62190 h 460429"/>
                  <a:gd name="connsiteX85" fmla="*/ 500695 w 602133"/>
                  <a:gd name="connsiteY85" fmla="*/ 60339 h 460429"/>
                  <a:gd name="connsiteX86" fmla="*/ 560154 w 602133"/>
                  <a:gd name="connsiteY86" fmla="*/ 119716 h 460429"/>
                  <a:gd name="connsiteX87" fmla="*/ 500695 w 602133"/>
                  <a:gd name="connsiteY87" fmla="*/ 179093 h 460429"/>
                  <a:gd name="connsiteX88" fmla="*/ 475805 w 602133"/>
                  <a:gd name="connsiteY88" fmla="*/ 173570 h 460429"/>
                  <a:gd name="connsiteX89" fmla="*/ 441697 w 602133"/>
                  <a:gd name="connsiteY89" fmla="*/ 118795 h 460429"/>
                  <a:gd name="connsiteX90" fmla="*/ 500695 w 602133"/>
                  <a:gd name="connsiteY90" fmla="*/ 60339 h 460429"/>
                  <a:gd name="connsiteX91" fmla="*/ 413085 w 602133"/>
                  <a:gd name="connsiteY91" fmla="*/ 16140 h 460429"/>
                  <a:gd name="connsiteX92" fmla="*/ 468869 w 602133"/>
                  <a:gd name="connsiteY92" fmla="*/ 55274 h 460429"/>
                  <a:gd name="connsiteX93" fmla="*/ 429221 w 602133"/>
                  <a:gd name="connsiteY93" fmla="*/ 112824 h 460429"/>
                  <a:gd name="connsiteX94" fmla="*/ 402020 w 602133"/>
                  <a:gd name="connsiteY94" fmla="*/ 107760 h 460429"/>
                  <a:gd name="connsiteX95" fmla="*/ 370670 w 602133"/>
                  <a:gd name="connsiteY95" fmla="*/ 115126 h 460429"/>
                  <a:gd name="connsiteX96" fmla="*/ 363294 w 602133"/>
                  <a:gd name="connsiteY96" fmla="*/ 105918 h 460429"/>
                  <a:gd name="connsiteX97" fmla="*/ 376664 w 602133"/>
                  <a:gd name="connsiteY97" fmla="*/ 63561 h 460429"/>
                  <a:gd name="connsiteX98" fmla="*/ 370670 w 602133"/>
                  <a:gd name="connsiteY98" fmla="*/ 34556 h 460429"/>
                  <a:gd name="connsiteX99" fmla="*/ 413085 w 602133"/>
                  <a:gd name="connsiteY99" fmla="*/ 16140 h 460429"/>
                  <a:gd name="connsiteX100" fmla="*/ 192697 w 602133"/>
                  <a:gd name="connsiteY100" fmla="*/ 16140 h 460429"/>
                  <a:gd name="connsiteX101" fmla="*/ 231875 w 602133"/>
                  <a:gd name="connsiteY101" fmla="*/ 31337 h 460429"/>
                  <a:gd name="connsiteX102" fmla="*/ 224501 w 602133"/>
                  <a:gd name="connsiteY102" fmla="*/ 63573 h 460429"/>
                  <a:gd name="connsiteX103" fmla="*/ 240172 w 602133"/>
                  <a:gd name="connsiteY103" fmla="*/ 109165 h 460429"/>
                  <a:gd name="connsiteX104" fmla="*/ 233719 w 602133"/>
                  <a:gd name="connsiteY104" fmla="*/ 116533 h 460429"/>
                  <a:gd name="connsiteX105" fmla="*/ 199150 w 602133"/>
                  <a:gd name="connsiteY105" fmla="*/ 107783 h 460429"/>
                  <a:gd name="connsiteX106" fmla="*/ 171034 w 602133"/>
                  <a:gd name="connsiteY106" fmla="*/ 114230 h 460429"/>
                  <a:gd name="connsiteX107" fmla="*/ 136004 w 602133"/>
                  <a:gd name="connsiteY107" fmla="*/ 59429 h 460429"/>
                  <a:gd name="connsiteX108" fmla="*/ 192697 w 602133"/>
                  <a:gd name="connsiteY108" fmla="*/ 16140 h 460429"/>
                  <a:gd name="connsiteX109" fmla="*/ 301511 w 602133"/>
                  <a:gd name="connsiteY109" fmla="*/ 0 h 460429"/>
                  <a:gd name="connsiteX110" fmla="*/ 366033 w 602133"/>
                  <a:gd name="connsiteY110" fmla="*/ 64485 h 460429"/>
                  <a:gd name="connsiteX111" fmla="*/ 301511 w 602133"/>
                  <a:gd name="connsiteY111" fmla="*/ 128970 h 460429"/>
                  <a:gd name="connsiteX112" fmla="*/ 236989 w 602133"/>
                  <a:gd name="connsiteY112" fmla="*/ 64485 h 460429"/>
                  <a:gd name="connsiteX113" fmla="*/ 301511 w 602133"/>
                  <a:gd name="connsiteY113" fmla="*/ 0 h 4604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602133" h="460429">
                    <a:moveTo>
                      <a:pt x="279380" y="303917"/>
                    </a:moveTo>
                    <a:lnTo>
                      <a:pt x="329638" y="303917"/>
                    </a:lnTo>
                    <a:cubicBezTo>
                      <a:pt x="371596" y="303917"/>
                      <a:pt x="405716" y="337981"/>
                      <a:pt x="405716" y="379871"/>
                    </a:cubicBezTo>
                    <a:lnTo>
                      <a:pt x="405716" y="441555"/>
                    </a:lnTo>
                    <a:lnTo>
                      <a:pt x="405255" y="441555"/>
                    </a:lnTo>
                    <a:lnTo>
                      <a:pt x="401566" y="443857"/>
                    </a:lnTo>
                    <a:cubicBezTo>
                      <a:pt x="399261" y="444778"/>
                      <a:pt x="366985" y="460429"/>
                      <a:pt x="311195" y="460429"/>
                    </a:cubicBezTo>
                    <a:cubicBezTo>
                      <a:pt x="282608" y="460429"/>
                      <a:pt x="247566" y="456286"/>
                      <a:pt x="207452" y="443857"/>
                    </a:cubicBezTo>
                    <a:lnTo>
                      <a:pt x="203302" y="442476"/>
                    </a:lnTo>
                    <a:lnTo>
                      <a:pt x="203302" y="441555"/>
                    </a:lnTo>
                    <a:lnTo>
                      <a:pt x="203302" y="379871"/>
                    </a:lnTo>
                    <a:cubicBezTo>
                      <a:pt x="203302" y="337981"/>
                      <a:pt x="237422" y="303917"/>
                      <a:pt x="279380" y="303917"/>
                    </a:cubicBezTo>
                    <a:close/>
                    <a:moveTo>
                      <a:pt x="378044" y="242690"/>
                    </a:moveTo>
                    <a:lnTo>
                      <a:pt x="428312" y="242690"/>
                    </a:lnTo>
                    <a:cubicBezTo>
                      <a:pt x="470279" y="242690"/>
                      <a:pt x="504406" y="276754"/>
                      <a:pt x="504406" y="318644"/>
                    </a:cubicBezTo>
                    <a:lnTo>
                      <a:pt x="504406" y="380329"/>
                    </a:lnTo>
                    <a:lnTo>
                      <a:pt x="503945" y="380329"/>
                    </a:lnTo>
                    <a:lnTo>
                      <a:pt x="499794" y="382630"/>
                    </a:lnTo>
                    <a:cubicBezTo>
                      <a:pt x="497950" y="383551"/>
                      <a:pt x="469357" y="397361"/>
                      <a:pt x="420011" y="399202"/>
                    </a:cubicBezTo>
                    <a:lnTo>
                      <a:pt x="420011" y="380329"/>
                    </a:lnTo>
                    <a:cubicBezTo>
                      <a:pt x="420011" y="339359"/>
                      <a:pt x="392801" y="304834"/>
                      <a:pt x="355446" y="293787"/>
                    </a:cubicBezTo>
                    <a:cubicBezTo>
                      <a:pt x="368820" y="280897"/>
                      <a:pt x="377583" y="262944"/>
                      <a:pt x="378044" y="242690"/>
                    </a:cubicBezTo>
                    <a:close/>
                    <a:moveTo>
                      <a:pt x="175210" y="242690"/>
                    </a:moveTo>
                    <a:lnTo>
                      <a:pt x="225454" y="242690"/>
                    </a:lnTo>
                    <a:cubicBezTo>
                      <a:pt x="227298" y="242690"/>
                      <a:pt x="229142" y="243150"/>
                      <a:pt x="230986" y="243150"/>
                    </a:cubicBezTo>
                    <a:cubicBezTo>
                      <a:pt x="231447" y="262947"/>
                      <a:pt x="240205" y="280901"/>
                      <a:pt x="253573" y="293792"/>
                    </a:cubicBezTo>
                    <a:cubicBezTo>
                      <a:pt x="216235" y="304841"/>
                      <a:pt x="189038" y="339369"/>
                      <a:pt x="189038" y="380343"/>
                    </a:cubicBezTo>
                    <a:lnTo>
                      <a:pt x="189038" y="398758"/>
                    </a:lnTo>
                    <a:cubicBezTo>
                      <a:pt x="164146" y="397377"/>
                      <a:pt x="135567" y="392773"/>
                      <a:pt x="103300" y="382645"/>
                    </a:cubicBezTo>
                    <a:lnTo>
                      <a:pt x="99151" y="381264"/>
                    </a:lnTo>
                    <a:lnTo>
                      <a:pt x="98690" y="380343"/>
                    </a:lnTo>
                    <a:lnTo>
                      <a:pt x="98690" y="318652"/>
                    </a:lnTo>
                    <a:cubicBezTo>
                      <a:pt x="98690" y="276758"/>
                      <a:pt x="133262" y="242690"/>
                      <a:pt x="175210" y="242690"/>
                    </a:cubicBezTo>
                    <a:close/>
                    <a:moveTo>
                      <a:pt x="76056" y="185090"/>
                    </a:moveTo>
                    <a:lnTo>
                      <a:pt x="126300" y="185090"/>
                    </a:lnTo>
                    <a:cubicBezTo>
                      <a:pt x="126760" y="204886"/>
                      <a:pt x="135058" y="222841"/>
                      <a:pt x="148886" y="235732"/>
                    </a:cubicBezTo>
                    <a:cubicBezTo>
                      <a:pt x="111549" y="246781"/>
                      <a:pt x="84353" y="281309"/>
                      <a:pt x="84353" y="322283"/>
                    </a:cubicBezTo>
                    <a:lnTo>
                      <a:pt x="84353" y="341158"/>
                    </a:lnTo>
                    <a:cubicBezTo>
                      <a:pt x="34571" y="339316"/>
                      <a:pt x="6453" y="325505"/>
                      <a:pt x="4609" y="324584"/>
                    </a:cubicBezTo>
                    <a:lnTo>
                      <a:pt x="461" y="322743"/>
                    </a:lnTo>
                    <a:lnTo>
                      <a:pt x="0" y="322743"/>
                    </a:lnTo>
                    <a:lnTo>
                      <a:pt x="0" y="261052"/>
                    </a:lnTo>
                    <a:cubicBezTo>
                      <a:pt x="0" y="219158"/>
                      <a:pt x="34110" y="185090"/>
                      <a:pt x="76056" y="185090"/>
                    </a:cubicBezTo>
                    <a:close/>
                    <a:moveTo>
                      <a:pt x="476280" y="183239"/>
                    </a:moveTo>
                    <a:lnTo>
                      <a:pt x="526068" y="183239"/>
                    </a:lnTo>
                    <a:cubicBezTo>
                      <a:pt x="568019" y="183239"/>
                      <a:pt x="602133" y="217307"/>
                      <a:pt x="602133" y="259201"/>
                    </a:cubicBezTo>
                    <a:lnTo>
                      <a:pt x="602133" y="320432"/>
                    </a:lnTo>
                    <a:lnTo>
                      <a:pt x="601672" y="320432"/>
                    </a:lnTo>
                    <a:lnTo>
                      <a:pt x="597984" y="322733"/>
                    </a:lnTo>
                    <a:cubicBezTo>
                      <a:pt x="596140" y="323654"/>
                      <a:pt x="567558" y="337465"/>
                      <a:pt x="518231" y="339307"/>
                    </a:cubicBezTo>
                    <a:lnTo>
                      <a:pt x="518231" y="320432"/>
                    </a:lnTo>
                    <a:cubicBezTo>
                      <a:pt x="518231" y="279458"/>
                      <a:pt x="490571" y="244930"/>
                      <a:pt x="453691" y="233881"/>
                    </a:cubicBezTo>
                    <a:cubicBezTo>
                      <a:pt x="467060" y="220990"/>
                      <a:pt x="475358" y="203035"/>
                      <a:pt x="476280" y="183239"/>
                    </a:cubicBezTo>
                    <a:close/>
                    <a:moveTo>
                      <a:pt x="304510" y="181462"/>
                    </a:moveTo>
                    <a:cubicBezTo>
                      <a:pt x="337221" y="181462"/>
                      <a:pt x="363739" y="208046"/>
                      <a:pt x="363739" y="240839"/>
                    </a:cubicBezTo>
                    <a:cubicBezTo>
                      <a:pt x="363739" y="273632"/>
                      <a:pt x="337221" y="300216"/>
                      <a:pt x="304510" y="300216"/>
                    </a:cubicBezTo>
                    <a:cubicBezTo>
                      <a:pt x="271799" y="300216"/>
                      <a:pt x="245281" y="273632"/>
                      <a:pt x="245281" y="240839"/>
                    </a:cubicBezTo>
                    <a:cubicBezTo>
                      <a:pt x="245281" y="208046"/>
                      <a:pt x="271799" y="181462"/>
                      <a:pt x="304510" y="181462"/>
                    </a:cubicBezTo>
                    <a:close/>
                    <a:moveTo>
                      <a:pt x="274338" y="133116"/>
                    </a:moveTo>
                    <a:lnTo>
                      <a:pt x="328757" y="133116"/>
                    </a:lnTo>
                    <a:cubicBezTo>
                      <a:pt x="334753" y="133116"/>
                      <a:pt x="340287" y="134037"/>
                      <a:pt x="345821" y="134957"/>
                    </a:cubicBezTo>
                    <a:cubicBezTo>
                      <a:pt x="337981" y="145545"/>
                      <a:pt x="333369" y="158894"/>
                      <a:pt x="332447" y="172703"/>
                    </a:cubicBezTo>
                    <a:cubicBezTo>
                      <a:pt x="324145" y="169021"/>
                      <a:pt x="314461" y="166719"/>
                      <a:pt x="304776" y="166719"/>
                    </a:cubicBezTo>
                    <a:cubicBezTo>
                      <a:pt x="292324" y="166719"/>
                      <a:pt x="280794" y="169941"/>
                      <a:pt x="270648" y="175465"/>
                    </a:cubicBezTo>
                    <a:cubicBezTo>
                      <a:pt x="270648" y="160275"/>
                      <a:pt x="265575" y="146465"/>
                      <a:pt x="257274" y="134957"/>
                    </a:cubicBezTo>
                    <a:cubicBezTo>
                      <a:pt x="262808" y="134037"/>
                      <a:pt x="268342" y="133116"/>
                      <a:pt x="274338" y="133116"/>
                    </a:cubicBezTo>
                    <a:close/>
                    <a:moveTo>
                      <a:pt x="402940" y="120160"/>
                    </a:moveTo>
                    <a:cubicBezTo>
                      <a:pt x="435681" y="120160"/>
                      <a:pt x="462427" y="146416"/>
                      <a:pt x="462427" y="179582"/>
                    </a:cubicBezTo>
                    <a:cubicBezTo>
                      <a:pt x="462427" y="212287"/>
                      <a:pt x="435681" y="238543"/>
                      <a:pt x="402940" y="238543"/>
                    </a:cubicBezTo>
                    <a:cubicBezTo>
                      <a:pt x="393717" y="238543"/>
                      <a:pt x="385416" y="236700"/>
                      <a:pt x="377577" y="233015"/>
                    </a:cubicBezTo>
                    <a:cubicBezTo>
                      <a:pt x="375271" y="209984"/>
                      <a:pt x="362359" y="190176"/>
                      <a:pt x="343452" y="178661"/>
                    </a:cubicBezTo>
                    <a:cubicBezTo>
                      <a:pt x="343913" y="145956"/>
                      <a:pt x="370198" y="120160"/>
                      <a:pt x="402940" y="120160"/>
                    </a:cubicBezTo>
                    <a:close/>
                    <a:moveTo>
                      <a:pt x="200081" y="120160"/>
                    </a:moveTo>
                    <a:cubicBezTo>
                      <a:pt x="232823" y="120160"/>
                      <a:pt x="259569" y="146416"/>
                      <a:pt x="259569" y="179582"/>
                    </a:cubicBezTo>
                    <a:cubicBezTo>
                      <a:pt x="259569" y="180503"/>
                      <a:pt x="259569" y="181424"/>
                      <a:pt x="259569" y="182806"/>
                    </a:cubicBezTo>
                    <a:cubicBezTo>
                      <a:pt x="244812" y="193861"/>
                      <a:pt x="234667" y="210444"/>
                      <a:pt x="231900" y="229791"/>
                    </a:cubicBezTo>
                    <a:cubicBezTo>
                      <a:pt x="222677" y="235319"/>
                      <a:pt x="212071" y="238543"/>
                      <a:pt x="200081" y="238543"/>
                    </a:cubicBezTo>
                    <a:cubicBezTo>
                      <a:pt x="167340" y="238543"/>
                      <a:pt x="140594" y="212287"/>
                      <a:pt x="140594" y="179582"/>
                    </a:cubicBezTo>
                    <a:cubicBezTo>
                      <a:pt x="140594" y="146416"/>
                      <a:pt x="167340" y="120160"/>
                      <a:pt x="200081" y="120160"/>
                    </a:cubicBezTo>
                    <a:close/>
                    <a:moveTo>
                      <a:pt x="101428" y="62190"/>
                    </a:moveTo>
                    <a:cubicBezTo>
                      <a:pt x="133688" y="62190"/>
                      <a:pt x="160418" y="88426"/>
                      <a:pt x="160879" y="120646"/>
                    </a:cubicBezTo>
                    <a:cubicBezTo>
                      <a:pt x="141984" y="132154"/>
                      <a:pt x="128619" y="152406"/>
                      <a:pt x="126315" y="175421"/>
                    </a:cubicBezTo>
                    <a:cubicBezTo>
                      <a:pt x="118941" y="178643"/>
                      <a:pt x="110185" y="180944"/>
                      <a:pt x="101428" y="180944"/>
                    </a:cubicBezTo>
                    <a:cubicBezTo>
                      <a:pt x="68708" y="180944"/>
                      <a:pt x="41978" y="154247"/>
                      <a:pt x="41978" y="121567"/>
                    </a:cubicBezTo>
                    <a:cubicBezTo>
                      <a:pt x="41978" y="88887"/>
                      <a:pt x="68708" y="62190"/>
                      <a:pt x="101428" y="62190"/>
                    </a:cubicBezTo>
                    <a:close/>
                    <a:moveTo>
                      <a:pt x="500695" y="60339"/>
                    </a:moveTo>
                    <a:cubicBezTo>
                      <a:pt x="533882" y="60339"/>
                      <a:pt x="560154" y="87036"/>
                      <a:pt x="560154" y="119716"/>
                    </a:cubicBezTo>
                    <a:cubicBezTo>
                      <a:pt x="560154" y="152396"/>
                      <a:pt x="533882" y="179093"/>
                      <a:pt x="500695" y="179093"/>
                    </a:cubicBezTo>
                    <a:cubicBezTo>
                      <a:pt x="491938" y="179093"/>
                      <a:pt x="483180" y="176792"/>
                      <a:pt x="475805" y="173570"/>
                    </a:cubicBezTo>
                    <a:cubicBezTo>
                      <a:pt x="473501" y="150095"/>
                      <a:pt x="460134" y="130303"/>
                      <a:pt x="441697" y="118795"/>
                    </a:cubicBezTo>
                    <a:cubicBezTo>
                      <a:pt x="442158" y="86575"/>
                      <a:pt x="468431" y="60339"/>
                      <a:pt x="500695" y="60339"/>
                    </a:cubicBezTo>
                    <a:close/>
                    <a:moveTo>
                      <a:pt x="413085" y="16140"/>
                    </a:moveTo>
                    <a:cubicBezTo>
                      <a:pt x="438441" y="16140"/>
                      <a:pt x="460571" y="31794"/>
                      <a:pt x="468869" y="55274"/>
                    </a:cubicBezTo>
                    <a:cubicBezTo>
                      <a:pt x="446279" y="66324"/>
                      <a:pt x="431526" y="87962"/>
                      <a:pt x="429221" y="112824"/>
                    </a:cubicBezTo>
                    <a:cubicBezTo>
                      <a:pt x="422766" y="110522"/>
                      <a:pt x="412624" y="107760"/>
                      <a:pt x="402020" y="107760"/>
                    </a:cubicBezTo>
                    <a:cubicBezTo>
                      <a:pt x="390956" y="107760"/>
                      <a:pt x="380352" y="110062"/>
                      <a:pt x="370670" y="115126"/>
                    </a:cubicBezTo>
                    <a:cubicBezTo>
                      <a:pt x="367904" y="112364"/>
                      <a:pt x="365599" y="109141"/>
                      <a:pt x="363294" y="105918"/>
                    </a:cubicBezTo>
                    <a:cubicBezTo>
                      <a:pt x="372054" y="93487"/>
                      <a:pt x="376664" y="78754"/>
                      <a:pt x="376664" y="63561"/>
                    </a:cubicBezTo>
                    <a:cubicBezTo>
                      <a:pt x="376664" y="53432"/>
                      <a:pt x="374359" y="43764"/>
                      <a:pt x="370670" y="34556"/>
                    </a:cubicBezTo>
                    <a:cubicBezTo>
                      <a:pt x="381735" y="22586"/>
                      <a:pt x="396949" y="16140"/>
                      <a:pt x="413085" y="16140"/>
                    </a:cubicBezTo>
                    <a:close/>
                    <a:moveTo>
                      <a:pt x="192697" y="16140"/>
                    </a:moveTo>
                    <a:cubicBezTo>
                      <a:pt x="207447" y="16140"/>
                      <a:pt x="221274" y="21206"/>
                      <a:pt x="231875" y="31337"/>
                    </a:cubicBezTo>
                    <a:cubicBezTo>
                      <a:pt x="227266" y="41008"/>
                      <a:pt x="224501" y="52060"/>
                      <a:pt x="224501" y="63573"/>
                    </a:cubicBezTo>
                    <a:cubicBezTo>
                      <a:pt x="224501" y="80152"/>
                      <a:pt x="230032" y="96270"/>
                      <a:pt x="240172" y="109165"/>
                    </a:cubicBezTo>
                    <a:cubicBezTo>
                      <a:pt x="238328" y="111928"/>
                      <a:pt x="236024" y="114230"/>
                      <a:pt x="233719" y="116533"/>
                    </a:cubicBezTo>
                    <a:cubicBezTo>
                      <a:pt x="223118" y="111007"/>
                      <a:pt x="211134" y="107783"/>
                      <a:pt x="199150" y="107783"/>
                    </a:cubicBezTo>
                    <a:cubicBezTo>
                      <a:pt x="189010" y="107783"/>
                      <a:pt x="177948" y="111467"/>
                      <a:pt x="171034" y="114230"/>
                    </a:cubicBezTo>
                    <a:cubicBezTo>
                      <a:pt x="168729" y="91204"/>
                      <a:pt x="155824" y="70942"/>
                      <a:pt x="136004" y="59429"/>
                    </a:cubicBezTo>
                    <a:cubicBezTo>
                      <a:pt x="142457" y="34100"/>
                      <a:pt x="165964" y="16140"/>
                      <a:pt x="192697" y="16140"/>
                    </a:cubicBezTo>
                    <a:close/>
                    <a:moveTo>
                      <a:pt x="301511" y="0"/>
                    </a:moveTo>
                    <a:cubicBezTo>
                      <a:pt x="337146" y="0"/>
                      <a:pt x="366033" y="28871"/>
                      <a:pt x="366033" y="64485"/>
                    </a:cubicBezTo>
                    <a:cubicBezTo>
                      <a:pt x="366033" y="100099"/>
                      <a:pt x="337146" y="128970"/>
                      <a:pt x="301511" y="128970"/>
                    </a:cubicBezTo>
                    <a:cubicBezTo>
                      <a:pt x="265876" y="128970"/>
                      <a:pt x="236989" y="100099"/>
                      <a:pt x="236989" y="64485"/>
                    </a:cubicBezTo>
                    <a:cubicBezTo>
                      <a:pt x="236989" y="28871"/>
                      <a:pt x="265876" y="0"/>
                      <a:pt x="301511" y="0"/>
                    </a:cubicBezTo>
                    <a:close/>
                  </a:path>
                </a:pathLst>
              </a:custGeom>
              <a:solidFill>
                <a:srgbClr val="737DFF"/>
              </a:solidFill>
              <a:ln>
                <a:noFill/>
              </a:ln>
            </p:spPr>
          </p:sp>
        </p:grpSp>
      </p:grpSp>
      <p:sp>
        <p:nvSpPr>
          <p:cNvPr id="573" name="矩形 572"/>
          <p:cNvSpPr/>
          <p:nvPr/>
        </p:nvSpPr>
        <p:spPr>
          <a:xfrm>
            <a:off x="576338" y="2320697"/>
            <a:ext cx="2209880" cy="2384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just">
              <a:lnSpc>
                <a:spcPct val="170000"/>
              </a:lnSpc>
              <a:spcAft>
                <a:spcPts val="0"/>
              </a:spcAft>
            </a:pPr>
            <a:r>
              <a:rPr lang="zh-CN" altLang="en-US" b="1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503050405090304" pitchFamily="18" charset="0"/>
              </a:rPr>
              <a:t>机构网点</a:t>
            </a:r>
            <a:r>
              <a:rPr lang="zh-CN" altLang="zh-CN" b="1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503050405090304" pitchFamily="18" charset="0"/>
              </a:rPr>
              <a:t>多</a:t>
            </a:r>
            <a:endParaRPr lang="en-US" altLang="zh-CN" b="1" kern="100" dirty="0" smtClean="0">
              <a:solidFill>
                <a:schemeClr val="bg1"/>
              </a:solidFill>
              <a:latin typeface="+mj-ea"/>
              <a:ea typeface="+mj-ea"/>
              <a:cs typeface="Times New Roman" panose="02020503050405090304" pitchFamily="18" charset="0"/>
            </a:endParaRPr>
          </a:p>
          <a:p>
            <a:pPr marL="266700" algn="just">
              <a:lnSpc>
                <a:spcPct val="170000"/>
              </a:lnSpc>
              <a:spcAft>
                <a:spcPts val="0"/>
              </a:spcAft>
            </a:pPr>
            <a:r>
              <a:rPr lang="zh-CN" altLang="en-US" b="1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503050405090304" pitchFamily="18" charset="0"/>
              </a:rPr>
              <a:t>基层人员多</a:t>
            </a:r>
            <a:endParaRPr lang="en-US" altLang="zh-CN" b="1" kern="100" dirty="0" smtClean="0">
              <a:solidFill>
                <a:schemeClr val="bg1"/>
              </a:solidFill>
              <a:latin typeface="+mj-ea"/>
              <a:ea typeface="+mj-ea"/>
              <a:cs typeface="Times New Roman" panose="02020503050405090304" pitchFamily="18" charset="0"/>
            </a:endParaRPr>
          </a:p>
          <a:p>
            <a:pPr marL="266700" algn="just">
              <a:lnSpc>
                <a:spcPct val="170000"/>
              </a:lnSpc>
              <a:spcAft>
                <a:spcPts val="0"/>
              </a:spcAft>
            </a:pPr>
            <a:r>
              <a:rPr lang="zh-CN" altLang="en-US" b="1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503050405090304" pitchFamily="18" charset="0"/>
              </a:rPr>
              <a:t>培训成本高</a:t>
            </a:r>
            <a:endParaRPr lang="en-US" altLang="zh-CN" b="1" kern="100" dirty="0" smtClean="0">
              <a:solidFill>
                <a:schemeClr val="bg1"/>
              </a:solidFill>
              <a:latin typeface="+mj-ea"/>
              <a:ea typeface="+mj-ea"/>
              <a:cs typeface="Times New Roman" panose="02020503050405090304" pitchFamily="18" charset="0"/>
            </a:endParaRPr>
          </a:p>
          <a:p>
            <a:pPr marL="266700" algn="just">
              <a:lnSpc>
                <a:spcPct val="170000"/>
              </a:lnSpc>
              <a:spcAft>
                <a:spcPts val="0"/>
              </a:spcAft>
            </a:pPr>
            <a:r>
              <a:rPr lang="zh-CN" altLang="en-US" b="1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503050405090304" pitchFamily="18" charset="0"/>
              </a:rPr>
              <a:t>服务事项多</a:t>
            </a:r>
            <a:endParaRPr lang="en-US" altLang="zh-CN" b="1" kern="100" dirty="0" smtClean="0">
              <a:solidFill>
                <a:schemeClr val="bg1"/>
              </a:solidFill>
              <a:latin typeface="+mj-ea"/>
              <a:ea typeface="+mj-ea"/>
              <a:cs typeface="Times New Roman" panose="02020503050405090304" pitchFamily="18" charset="0"/>
            </a:endParaRPr>
          </a:p>
          <a:p>
            <a:pPr marL="266700" algn="just">
              <a:lnSpc>
                <a:spcPct val="170000"/>
              </a:lnSpc>
              <a:spcAft>
                <a:spcPts val="0"/>
              </a:spcAft>
            </a:pPr>
            <a:r>
              <a:rPr lang="zh-CN" altLang="en-US" b="1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503050405090304" pitchFamily="18" charset="0"/>
              </a:rPr>
              <a:t>政策变更</a:t>
            </a:r>
            <a:r>
              <a:rPr lang="zh-CN" altLang="en-US" b="1" kern="100" dirty="0">
                <a:solidFill>
                  <a:schemeClr val="bg1"/>
                </a:solidFill>
                <a:latin typeface="+mj-ea"/>
                <a:ea typeface="+mj-ea"/>
                <a:cs typeface="Times New Roman" panose="02020503050405090304" pitchFamily="18" charset="0"/>
              </a:rPr>
              <a:t>快</a:t>
            </a:r>
            <a:endParaRPr lang="zh-CN" altLang="zh-CN" b="1" kern="100" dirty="0">
              <a:solidFill>
                <a:schemeClr val="bg1"/>
              </a:solidFill>
              <a:effectLst/>
              <a:latin typeface="+mj-ea"/>
              <a:ea typeface="+mj-ea"/>
              <a:cs typeface="Times New Roman" panose="02020503050405090304" pitchFamily="18" charset="0"/>
            </a:endParaRPr>
          </a:p>
        </p:txBody>
      </p:sp>
      <p:sp>
        <p:nvSpPr>
          <p:cNvPr id="574" name="矩形 573"/>
          <p:cNvSpPr/>
          <p:nvPr/>
        </p:nvSpPr>
        <p:spPr>
          <a:xfrm>
            <a:off x="2350580" y="2311143"/>
            <a:ext cx="2187671" cy="2384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503050405090304" pitchFamily="18" charset="0"/>
              </a:rPr>
              <a:t>证明材料多</a:t>
            </a:r>
            <a:endParaRPr lang="en-US" altLang="zh-CN" b="1" kern="100" dirty="0">
              <a:solidFill>
                <a:schemeClr val="bg1"/>
              </a:solidFill>
              <a:latin typeface="+mj-ea"/>
              <a:ea typeface="+mj-ea"/>
              <a:cs typeface="Times New Roman" panose="02020503050405090304" pitchFamily="18" charset="0"/>
            </a:endParaRPr>
          </a:p>
          <a:p>
            <a:pPr marL="266700"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503050405090304" pitchFamily="18" charset="0"/>
              </a:rPr>
              <a:t>文档获取难</a:t>
            </a:r>
            <a:endParaRPr lang="en-US" altLang="zh-CN" b="1" kern="100" dirty="0" smtClean="0">
              <a:solidFill>
                <a:schemeClr val="bg1"/>
              </a:solidFill>
              <a:latin typeface="+mj-ea"/>
              <a:ea typeface="+mj-ea"/>
              <a:cs typeface="Times New Roman" panose="02020503050405090304" pitchFamily="18" charset="0"/>
            </a:endParaRPr>
          </a:p>
          <a:p>
            <a:pPr marL="266700"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503050405090304" pitchFamily="18" charset="0"/>
              </a:rPr>
              <a:t>知识复用难</a:t>
            </a:r>
            <a:endParaRPr lang="en-US" altLang="zh-CN" b="1" kern="100" dirty="0" smtClean="0">
              <a:solidFill>
                <a:schemeClr val="bg1"/>
              </a:solidFill>
              <a:latin typeface="+mj-ea"/>
              <a:ea typeface="+mj-ea"/>
              <a:cs typeface="Times New Roman" panose="02020503050405090304" pitchFamily="18" charset="0"/>
            </a:endParaRPr>
          </a:p>
          <a:p>
            <a:pPr marL="266700"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503050405090304" pitchFamily="18" charset="0"/>
              </a:rPr>
              <a:t>功能入口杂</a:t>
            </a:r>
            <a:endParaRPr lang="en-US" altLang="zh-CN" b="1" kern="100" dirty="0" smtClean="0">
              <a:solidFill>
                <a:schemeClr val="bg1"/>
              </a:solidFill>
              <a:latin typeface="+mj-ea"/>
              <a:ea typeface="+mj-ea"/>
              <a:cs typeface="Times New Roman" panose="02020503050405090304" pitchFamily="18" charset="0"/>
            </a:endParaRPr>
          </a:p>
          <a:p>
            <a:pPr marL="266700" algn="just">
              <a:lnSpc>
                <a:spcPct val="170000"/>
              </a:lnSpc>
              <a:spcAft>
                <a:spcPts val="0"/>
              </a:spcAft>
            </a:pPr>
            <a:r>
              <a:rPr lang="zh-CN" altLang="zh-CN" b="1" kern="100" dirty="0" smtClean="0">
                <a:solidFill>
                  <a:schemeClr val="bg1"/>
                </a:solidFill>
                <a:latin typeface="+mj-ea"/>
                <a:ea typeface="+mj-ea"/>
                <a:cs typeface="Times New Roman" panose="02020503050405090304" pitchFamily="18" charset="0"/>
              </a:rPr>
              <a:t>经办链路长</a:t>
            </a:r>
            <a:endParaRPr lang="zh-CN" altLang="zh-CN" b="1" kern="100" dirty="0">
              <a:solidFill>
                <a:schemeClr val="bg1"/>
              </a:solidFill>
              <a:effectLst/>
              <a:latin typeface="+mj-ea"/>
              <a:ea typeface="+mj-ea"/>
              <a:cs typeface="Times New Roman" panose="02020503050405090304" pitchFamily="18" charset="0"/>
            </a:endParaRPr>
          </a:p>
        </p:txBody>
      </p:sp>
      <p:grpSp>
        <p:nvGrpSpPr>
          <p:cNvPr id="692" name="组合 691"/>
          <p:cNvGrpSpPr/>
          <p:nvPr/>
        </p:nvGrpSpPr>
        <p:grpSpPr>
          <a:xfrm>
            <a:off x="7672658" y="4051961"/>
            <a:ext cx="758068" cy="554744"/>
            <a:chOff x="7624634" y="1536238"/>
            <a:chExt cx="758068" cy="554744"/>
          </a:xfrm>
        </p:grpSpPr>
        <p:sp>
          <p:nvSpPr>
            <p:cNvPr id="693" name="任意多边形 692"/>
            <p:cNvSpPr/>
            <p:nvPr/>
          </p:nvSpPr>
          <p:spPr>
            <a:xfrm>
              <a:off x="7624634" y="1536238"/>
              <a:ext cx="758068" cy="554744"/>
            </a:xfrm>
            <a:custGeom>
              <a:avLst/>
              <a:gdLst>
                <a:gd name="connsiteX0" fmla="*/ 395288 w 757238"/>
                <a:gd name="connsiteY0" fmla="*/ 185737 h 523875"/>
                <a:gd name="connsiteX1" fmla="*/ 757238 w 757238"/>
                <a:gd name="connsiteY1" fmla="*/ 0 h 523875"/>
                <a:gd name="connsiteX2" fmla="*/ 0 w 757238"/>
                <a:gd name="connsiteY2" fmla="*/ 523875 h 523875"/>
                <a:gd name="connsiteX3" fmla="*/ 395288 w 757238"/>
                <a:gd name="connsiteY3" fmla="*/ 185737 h 523875"/>
                <a:gd name="connsiteX0-1" fmla="*/ 395288 w 757238"/>
                <a:gd name="connsiteY0-2" fmla="*/ 185737 h 523875"/>
                <a:gd name="connsiteX1-3" fmla="*/ 757238 w 757238"/>
                <a:gd name="connsiteY1-4" fmla="*/ 0 h 523875"/>
                <a:gd name="connsiteX2-5" fmla="*/ 414338 w 757238"/>
                <a:gd name="connsiteY2-6" fmla="*/ 247650 h 523875"/>
                <a:gd name="connsiteX3-7" fmla="*/ 0 w 757238"/>
                <a:gd name="connsiteY3-8" fmla="*/ 523875 h 523875"/>
                <a:gd name="connsiteX4" fmla="*/ 395288 w 757238"/>
                <a:gd name="connsiteY4" fmla="*/ 185737 h 523875"/>
                <a:gd name="connsiteX0-9" fmla="*/ 395288 w 757238"/>
                <a:gd name="connsiteY0-10" fmla="*/ 185737 h 523875"/>
                <a:gd name="connsiteX1-11" fmla="*/ 757238 w 757238"/>
                <a:gd name="connsiteY1-12" fmla="*/ 0 h 523875"/>
                <a:gd name="connsiteX2-13" fmla="*/ 581026 w 757238"/>
                <a:gd name="connsiteY2-14" fmla="*/ 438150 h 523875"/>
                <a:gd name="connsiteX3-15" fmla="*/ 0 w 757238"/>
                <a:gd name="connsiteY3-16" fmla="*/ 523875 h 523875"/>
                <a:gd name="connsiteX4-17" fmla="*/ 395288 w 757238"/>
                <a:gd name="connsiteY4-18" fmla="*/ 185737 h 523875"/>
                <a:gd name="connsiteX0-19" fmla="*/ 395288 w 757238"/>
                <a:gd name="connsiteY0-20" fmla="*/ 185737 h 523875"/>
                <a:gd name="connsiteX1-21" fmla="*/ 757238 w 757238"/>
                <a:gd name="connsiteY1-22" fmla="*/ 0 h 523875"/>
                <a:gd name="connsiteX2-23" fmla="*/ 581026 w 757238"/>
                <a:gd name="connsiteY2-24" fmla="*/ 438150 h 523875"/>
                <a:gd name="connsiteX3-25" fmla="*/ 0 w 757238"/>
                <a:gd name="connsiteY3-26" fmla="*/ 523875 h 523875"/>
                <a:gd name="connsiteX4-27" fmla="*/ 395288 w 757238"/>
                <a:gd name="connsiteY4-28" fmla="*/ 185737 h 523875"/>
                <a:gd name="connsiteX0-29" fmla="*/ 395288 w 757238"/>
                <a:gd name="connsiteY0-30" fmla="*/ 185737 h 525678"/>
                <a:gd name="connsiteX1-31" fmla="*/ 757238 w 757238"/>
                <a:gd name="connsiteY1-32" fmla="*/ 0 h 525678"/>
                <a:gd name="connsiteX2-33" fmla="*/ 581026 w 757238"/>
                <a:gd name="connsiteY2-34" fmla="*/ 438150 h 525678"/>
                <a:gd name="connsiteX3-35" fmla="*/ 0 w 757238"/>
                <a:gd name="connsiteY3-36" fmla="*/ 523875 h 525678"/>
                <a:gd name="connsiteX4-37" fmla="*/ 395288 w 757238"/>
                <a:gd name="connsiteY4-38" fmla="*/ 185737 h 525678"/>
                <a:gd name="connsiteX0-39" fmla="*/ 395288 w 757238"/>
                <a:gd name="connsiteY0-40" fmla="*/ 185737 h 554744"/>
                <a:gd name="connsiteX1-41" fmla="*/ 757238 w 757238"/>
                <a:gd name="connsiteY1-42" fmla="*/ 0 h 554744"/>
                <a:gd name="connsiteX2-43" fmla="*/ 581026 w 757238"/>
                <a:gd name="connsiteY2-44" fmla="*/ 438150 h 554744"/>
                <a:gd name="connsiteX3-45" fmla="*/ 0 w 757238"/>
                <a:gd name="connsiteY3-46" fmla="*/ 523875 h 554744"/>
                <a:gd name="connsiteX4-47" fmla="*/ 395288 w 757238"/>
                <a:gd name="connsiteY4-48" fmla="*/ 185737 h 554744"/>
                <a:gd name="connsiteX0-49" fmla="*/ 395288 w 767408"/>
                <a:gd name="connsiteY0-50" fmla="*/ 185737 h 554744"/>
                <a:gd name="connsiteX1-51" fmla="*/ 757238 w 767408"/>
                <a:gd name="connsiteY1-52" fmla="*/ 0 h 554744"/>
                <a:gd name="connsiteX2-53" fmla="*/ 581026 w 767408"/>
                <a:gd name="connsiteY2-54" fmla="*/ 438150 h 554744"/>
                <a:gd name="connsiteX3-55" fmla="*/ 0 w 767408"/>
                <a:gd name="connsiteY3-56" fmla="*/ 523875 h 554744"/>
                <a:gd name="connsiteX4-57" fmla="*/ 395288 w 767408"/>
                <a:gd name="connsiteY4-58" fmla="*/ 185737 h 554744"/>
                <a:gd name="connsiteX0-59" fmla="*/ 395288 w 763186"/>
                <a:gd name="connsiteY0-60" fmla="*/ 185737 h 554744"/>
                <a:gd name="connsiteX1-61" fmla="*/ 757238 w 763186"/>
                <a:gd name="connsiteY1-62" fmla="*/ 0 h 554744"/>
                <a:gd name="connsiteX2-63" fmla="*/ 581026 w 763186"/>
                <a:gd name="connsiteY2-64" fmla="*/ 438150 h 554744"/>
                <a:gd name="connsiteX3-65" fmla="*/ 0 w 763186"/>
                <a:gd name="connsiteY3-66" fmla="*/ 523875 h 554744"/>
                <a:gd name="connsiteX4-67" fmla="*/ 395288 w 763186"/>
                <a:gd name="connsiteY4-68" fmla="*/ 185737 h 554744"/>
                <a:gd name="connsiteX0-69" fmla="*/ 395288 w 768606"/>
                <a:gd name="connsiteY0-70" fmla="*/ 185737 h 554744"/>
                <a:gd name="connsiteX1-71" fmla="*/ 757238 w 768606"/>
                <a:gd name="connsiteY1-72" fmla="*/ 0 h 554744"/>
                <a:gd name="connsiteX2-73" fmla="*/ 581026 w 768606"/>
                <a:gd name="connsiteY2-74" fmla="*/ 438150 h 554744"/>
                <a:gd name="connsiteX3-75" fmla="*/ 0 w 768606"/>
                <a:gd name="connsiteY3-76" fmla="*/ 523875 h 554744"/>
                <a:gd name="connsiteX4-77" fmla="*/ 395288 w 768606"/>
                <a:gd name="connsiteY4-78" fmla="*/ 185737 h 554744"/>
                <a:gd name="connsiteX0-79" fmla="*/ 395288 w 768606"/>
                <a:gd name="connsiteY0-80" fmla="*/ 185737 h 554744"/>
                <a:gd name="connsiteX1-81" fmla="*/ 757238 w 768606"/>
                <a:gd name="connsiteY1-82" fmla="*/ 0 h 554744"/>
                <a:gd name="connsiteX2-83" fmla="*/ 581026 w 768606"/>
                <a:gd name="connsiteY2-84" fmla="*/ 438150 h 554744"/>
                <a:gd name="connsiteX3-85" fmla="*/ 0 w 768606"/>
                <a:gd name="connsiteY3-86" fmla="*/ 523875 h 554744"/>
                <a:gd name="connsiteX4-87" fmla="*/ 395288 w 768606"/>
                <a:gd name="connsiteY4-88" fmla="*/ 185737 h 554744"/>
                <a:gd name="connsiteX0-89" fmla="*/ 400050 w 768606"/>
                <a:gd name="connsiteY0-90" fmla="*/ 180975 h 554744"/>
                <a:gd name="connsiteX1-91" fmla="*/ 757238 w 768606"/>
                <a:gd name="connsiteY1-92" fmla="*/ 0 h 554744"/>
                <a:gd name="connsiteX2-93" fmla="*/ 581026 w 768606"/>
                <a:gd name="connsiteY2-94" fmla="*/ 438150 h 554744"/>
                <a:gd name="connsiteX3-95" fmla="*/ 0 w 768606"/>
                <a:gd name="connsiteY3-96" fmla="*/ 523875 h 554744"/>
                <a:gd name="connsiteX4-97" fmla="*/ 400050 w 768606"/>
                <a:gd name="connsiteY4-98" fmla="*/ 180975 h 554744"/>
                <a:gd name="connsiteX0-99" fmla="*/ 400050 w 768606"/>
                <a:gd name="connsiteY0-100" fmla="*/ 180975 h 554744"/>
                <a:gd name="connsiteX1-101" fmla="*/ 757238 w 768606"/>
                <a:gd name="connsiteY1-102" fmla="*/ 0 h 554744"/>
                <a:gd name="connsiteX2-103" fmla="*/ 581026 w 768606"/>
                <a:gd name="connsiteY2-104" fmla="*/ 438150 h 554744"/>
                <a:gd name="connsiteX3-105" fmla="*/ 0 w 768606"/>
                <a:gd name="connsiteY3-106" fmla="*/ 523875 h 554744"/>
                <a:gd name="connsiteX4-107" fmla="*/ 400050 w 768606"/>
                <a:gd name="connsiteY4-108" fmla="*/ 180975 h 554744"/>
                <a:gd name="connsiteX0-109" fmla="*/ 400050 w 768606"/>
                <a:gd name="connsiteY0-110" fmla="*/ 180975 h 554744"/>
                <a:gd name="connsiteX1-111" fmla="*/ 757238 w 768606"/>
                <a:gd name="connsiteY1-112" fmla="*/ 0 h 554744"/>
                <a:gd name="connsiteX2-113" fmla="*/ 581026 w 768606"/>
                <a:gd name="connsiteY2-114" fmla="*/ 438150 h 554744"/>
                <a:gd name="connsiteX3-115" fmla="*/ 0 w 768606"/>
                <a:gd name="connsiteY3-116" fmla="*/ 523875 h 554744"/>
                <a:gd name="connsiteX4-117" fmla="*/ 400050 w 768606"/>
                <a:gd name="connsiteY4-118" fmla="*/ 180975 h 554744"/>
                <a:gd name="connsiteX0-119" fmla="*/ 400050 w 768606"/>
                <a:gd name="connsiteY0-120" fmla="*/ 180975 h 554744"/>
                <a:gd name="connsiteX1-121" fmla="*/ 757238 w 768606"/>
                <a:gd name="connsiteY1-122" fmla="*/ 0 h 554744"/>
                <a:gd name="connsiteX2-123" fmla="*/ 581026 w 768606"/>
                <a:gd name="connsiteY2-124" fmla="*/ 438150 h 554744"/>
                <a:gd name="connsiteX3-125" fmla="*/ 0 w 768606"/>
                <a:gd name="connsiteY3-126" fmla="*/ 523875 h 554744"/>
                <a:gd name="connsiteX4-127" fmla="*/ 400050 w 768606"/>
                <a:gd name="connsiteY4-128" fmla="*/ 180975 h 554744"/>
                <a:gd name="connsiteX0-129" fmla="*/ 400050 w 768606"/>
                <a:gd name="connsiteY0-130" fmla="*/ 180975 h 554744"/>
                <a:gd name="connsiteX1-131" fmla="*/ 757238 w 768606"/>
                <a:gd name="connsiteY1-132" fmla="*/ 0 h 554744"/>
                <a:gd name="connsiteX2-133" fmla="*/ 581026 w 768606"/>
                <a:gd name="connsiteY2-134" fmla="*/ 438150 h 554744"/>
                <a:gd name="connsiteX3-135" fmla="*/ 0 w 768606"/>
                <a:gd name="connsiteY3-136" fmla="*/ 523875 h 554744"/>
                <a:gd name="connsiteX4-137" fmla="*/ 400050 w 768606"/>
                <a:gd name="connsiteY4-138" fmla="*/ 180975 h 554744"/>
                <a:gd name="connsiteX0-139" fmla="*/ 400050 w 768606"/>
                <a:gd name="connsiteY0-140" fmla="*/ 180975 h 554744"/>
                <a:gd name="connsiteX1-141" fmla="*/ 757238 w 768606"/>
                <a:gd name="connsiteY1-142" fmla="*/ 0 h 554744"/>
                <a:gd name="connsiteX2-143" fmla="*/ 581026 w 768606"/>
                <a:gd name="connsiteY2-144" fmla="*/ 438150 h 554744"/>
                <a:gd name="connsiteX3-145" fmla="*/ 0 w 768606"/>
                <a:gd name="connsiteY3-146" fmla="*/ 523875 h 554744"/>
                <a:gd name="connsiteX4-147" fmla="*/ 400050 w 768606"/>
                <a:gd name="connsiteY4-148" fmla="*/ 180975 h 554744"/>
                <a:gd name="connsiteX0-149" fmla="*/ 400050 w 768606"/>
                <a:gd name="connsiteY0-150" fmla="*/ 180975 h 554744"/>
                <a:gd name="connsiteX1-151" fmla="*/ 757238 w 768606"/>
                <a:gd name="connsiteY1-152" fmla="*/ 0 h 554744"/>
                <a:gd name="connsiteX2-153" fmla="*/ 581026 w 768606"/>
                <a:gd name="connsiteY2-154" fmla="*/ 438150 h 554744"/>
                <a:gd name="connsiteX3-155" fmla="*/ 0 w 768606"/>
                <a:gd name="connsiteY3-156" fmla="*/ 523875 h 554744"/>
                <a:gd name="connsiteX4-157" fmla="*/ 400050 w 768606"/>
                <a:gd name="connsiteY4-158" fmla="*/ 180975 h 554744"/>
                <a:gd name="connsiteX0-159" fmla="*/ 400050 w 758068"/>
                <a:gd name="connsiteY0-160" fmla="*/ 180975 h 554744"/>
                <a:gd name="connsiteX1-161" fmla="*/ 757238 w 758068"/>
                <a:gd name="connsiteY1-162" fmla="*/ 0 h 554744"/>
                <a:gd name="connsiteX2-163" fmla="*/ 581026 w 758068"/>
                <a:gd name="connsiteY2-164" fmla="*/ 438150 h 554744"/>
                <a:gd name="connsiteX3-165" fmla="*/ 0 w 758068"/>
                <a:gd name="connsiteY3-166" fmla="*/ 523875 h 554744"/>
                <a:gd name="connsiteX4-167" fmla="*/ 400050 w 758068"/>
                <a:gd name="connsiteY4-168" fmla="*/ 180975 h 5547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758068" h="554744">
                  <a:moveTo>
                    <a:pt x="400050" y="180975"/>
                  </a:moveTo>
                  <a:cubicBezTo>
                    <a:pt x="606425" y="266701"/>
                    <a:pt x="693738" y="119061"/>
                    <a:pt x="757238" y="0"/>
                  </a:cubicBezTo>
                  <a:cubicBezTo>
                    <a:pt x="760413" y="98425"/>
                    <a:pt x="763587" y="268287"/>
                    <a:pt x="581026" y="438150"/>
                  </a:cubicBezTo>
                  <a:cubicBezTo>
                    <a:pt x="415926" y="585787"/>
                    <a:pt x="241300" y="566738"/>
                    <a:pt x="0" y="523875"/>
                  </a:cubicBezTo>
                  <a:cubicBezTo>
                    <a:pt x="133350" y="409575"/>
                    <a:pt x="395287" y="376238"/>
                    <a:pt x="400050" y="1809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4" name="矩形 6"/>
            <p:cNvSpPr/>
            <p:nvPr/>
          </p:nvSpPr>
          <p:spPr>
            <a:xfrm>
              <a:off x="8023519" y="1827176"/>
              <a:ext cx="220174" cy="45719"/>
            </a:xfrm>
            <a:custGeom>
              <a:avLst/>
              <a:gdLst>
                <a:gd name="connsiteX0" fmla="*/ 0 w 264032"/>
                <a:gd name="connsiteY0" fmla="*/ 0 h 74462"/>
                <a:gd name="connsiteX1" fmla="*/ 264032 w 264032"/>
                <a:gd name="connsiteY1" fmla="*/ 0 h 74462"/>
                <a:gd name="connsiteX2" fmla="*/ 264032 w 264032"/>
                <a:gd name="connsiteY2" fmla="*/ 74462 h 74462"/>
                <a:gd name="connsiteX3" fmla="*/ 0 w 264032"/>
                <a:gd name="connsiteY3" fmla="*/ 74462 h 74462"/>
                <a:gd name="connsiteX4" fmla="*/ 0 w 264032"/>
                <a:gd name="connsiteY4" fmla="*/ 0 h 74462"/>
                <a:gd name="connsiteX0-1" fmla="*/ 0 w 264032"/>
                <a:gd name="connsiteY0-2" fmla="*/ 0 h 74462"/>
                <a:gd name="connsiteX1-3" fmla="*/ 264032 w 264032"/>
                <a:gd name="connsiteY1-4" fmla="*/ 0 h 74462"/>
                <a:gd name="connsiteX2-5" fmla="*/ 240220 w 264032"/>
                <a:gd name="connsiteY2-6" fmla="*/ 45887 h 74462"/>
                <a:gd name="connsiteX3-7" fmla="*/ 0 w 264032"/>
                <a:gd name="connsiteY3-8" fmla="*/ 74462 h 74462"/>
                <a:gd name="connsiteX4-9" fmla="*/ 0 w 264032"/>
                <a:gd name="connsiteY4-10" fmla="*/ 0 h 74462"/>
                <a:gd name="connsiteX0-11" fmla="*/ 0 w 264032"/>
                <a:gd name="connsiteY0-12" fmla="*/ 0 h 74462"/>
                <a:gd name="connsiteX1-13" fmla="*/ 264032 w 264032"/>
                <a:gd name="connsiteY1-14" fmla="*/ 0 h 74462"/>
                <a:gd name="connsiteX2-15" fmla="*/ 240220 w 264032"/>
                <a:gd name="connsiteY2-16" fmla="*/ 45887 h 74462"/>
                <a:gd name="connsiteX3-17" fmla="*/ 0 w 264032"/>
                <a:gd name="connsiteY3-18" fmla="*/ 74462 h 74462"/>
                <a:gd name="connsiteX4-19" fmla="*/ 0 w 264032"/>
                <a:gd name="connsiteY4-20" fmla="*/ 0 h 74462"/>
                <a:gd name="connsiteX0-21" fmla="*/ 0 w 264032"/>
                <a:gd name="connsiteY0-22" fmla="*/ 0 h 75691"/>
                <a:gd name="connsiteX1-23" fmla="*/ 264032 w 264032"/>
                <a:gd name="connsiteY1-24" fmla="*/ 0 h 75691"/>
                <a:gd name="connsiteX2-25" fmla="*/ 240220 w 264032"/>
                <a:gd name="connsiteY2-26" fmla="*/ 45887 h 75691"/>
                <a:gd name="connsiteX3-27" fmla="*/ 0 w 264032"/>
                <a:gd name="connsiteY3-28" fmla="*/ 74462 h 75691"/>
                <a:gd name="connsiteX4-29" fmla="*/ 0 w 264032"/>
                <a:gd name="connsiteY4-30" fmla="*/ 0 h 75691"/>
                <a:gd name="connsiteX0-31" fmla="*/ 0 w 272909"/>
                <a:gd name="connsiteY0-32" fmla="*/ 31772 h 107463"/>
                <a:gd name="connsiteX1-33" fmla="*/ 272910 w 272909"/>
                <a:gd name="connsiteY1-34" fmla="*/ 0 h 107463"/>
                <a:gd name="connsiteX2-35" fmla="*/ 240220 w 272909"/>
                <a:gd name="connsiteY2-36" fmla="*/ 77659 h 107463"/>
                <a:gd name="connsiteX3-37" fmla="*/ 0 w 272909"/>
                <a:gd name="connsiteY3-38" fmla="*/ 106234 h 107463"/>
                <a:gd name="connsiteX4-39" fmla="*/ 0 w 272909"/>
                <a:gd name="connsiteY4-40" fmla="*/ 31772 h 107463"/>
                <a:gd name="connsiteX0-41" fmla="*/ 0 w 272910"/>
                <a:gd name="connsiteY0-42" fmla="*/ 31772 h 107463"/>
                <a:gd name="connsiteX1-43" fmla="*/ 272910 w 272910"/>
                <a:gd name="connsiteY1-44" fmla="*/ 0 h 107463"/>
                <a:gd name="connsiteX2-45" fmla="*/ 240220 w 272910"/>
                <a:gd name="connsiteY2-46" fmla="*/ 77659 h 107463"/>
                <a:gd name="connsiteX3-47" fmla="*/ 0 w 272910"/>
                <a:gd name="connsiteY3-48" fmla="*/ 106234 h 107463"/>
                <a:gd name="connsiteX4-49" fmla="*/ 0 w 272910"/>
                <a:gd name="connsiteY4-50" fmla="*/ 31772 h 107463"/>
                <a:gd name="connsiteX0-51" fmla="*/ 26564 w 272910"/>
                <a:gd name="connsiteY0-52" fmla="*/ 26829 h 107463"/>
                <a:gd name="connsiteX1-53" fmla="*/ 272910 w 272910"/>
                <a:gd name="connsiteY1-54" fmla="*/ 0 h 107463"/>
                <a:gd name="connsiteX2-55" fmla="*/ 240220 w 272910"/>
                <a:gd name="connsiteY2-56" fmla="*/ 77659 h 107463"/>
                <a:gd name="connsiteX3-57" fmla="*/ 0 w 272910"/>
                <a:gd name="connsiteY3-58" fmla="*/ 106234 h 107463"/>
                <a:gd name="connsiteX4-59" fmla="*/ 26564 w 272910"/>
                <a:gd name="connsiteY4-60" fmla="*/ 26829 h 1074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910" h="107463">
                  <a:moveTo>
                    <a:pt x="26564" y="26829"/>
                  </a:moveTo>
                  <a:cubicBezTo>
                    <a:pt x="117534" y="16238"/>
                    <a:pt x="163195" y="54074"/>
                    <a:pt x="272910" y="0"/>
                  </a:cubicBezTo>
                  <a:lnTo>
                    <a:pt x="240220" y="77659"/>
                  </a:lnTo>
                  <a:cubicBezTo>
                    <a:pt x="138716" y="110996"/>
                    <a:pt x="87217" y="108616"/>
                    <a:pt x="0" y="106234"/>
                  </a:cubicBezTo>
                  <a:lnTo>
                    <a:pt x="26564" y="26829"/>
                  </a:lnTo>
                  <a:close/>
                </a:path>
              </a:pathLst>
            </a:custGeom>
            <a:solidFill>
              <a:srgbClr val="CBE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5" name="矩形 6"/>
            <p:cNvSpPr/>
            <p:nvPr/>
          </p:nvSpPr>
          <p:spPr>
            <a:xfrm>
              <a:off x="7990080" y="1879030"/>
              <a:ext cx="220174" cy="45719"/>
            </a:xfrm>
            <a:custGeom>
              <a:avLst/>
              <a:gdLst>
                <a:gd name="connsiteX0" fmla="*/ 0 w 264032"/>
                <a:gd name="connsiteY0" fmla="*/ 0 h 74462"/>
                <a:gd name="connsiteX1" fmla="*/ 264032 w 264032"/>
                <a:gd name="connsiteY1" fmla="*/ 0 h 74462"/>
                <a:gd name="connsiteX2" fmla="*/ 264032 w 264032"/>
                <a:gd name="connsiteY2" fmla="*/ 74462 h 74462"/>
                <a:gd name="connsiteX3" fmla="*/ 0 w 264032"/>
                <a:gd name="connsiteY3" fmla="*/ 74462 h 74462"/>
                <a:gd name="connsiteX4" fmla="*/ 0 w 264032"/>
                <a:gd name="connsiteY4" fmla="*/ 0 h 74462"/>
                <a:gd name="connsiteX0-1" fmla="*/ 0 w 264032"/>
                <a:gd name="connsiteY0-2" fmla="*/ 0 h 74462"/>
                <a:gd name="connsiteX1-3" fmla="*/ 264032 w 264032"/>
                <a:gd name="connsiteY1-4" fmla="*/ 0 h 74462"/>
                <a:gd name="connsiteX2-5" fmla="*/ 240220 w 264032"/>
                <a:gd name="connsiteY2-6" fmla="*/ 45887 h 74462"/>
                <a:gd name="connsiteX3-7" fmla="*/ 0 w 264032"/>
                <a:gd name="connsiteY3-8" fmla="*/ 74462 h 74462"/>
                <a:gd name="connsiteX4-9" fmla="*/ 0 w 264032"/>
                <a:gd name="connsiteY4-10" fmla="*/ 0 h 74462"/>
                <a:gd name="connsiteX0-11" fmla="*/ 0 w 264032"/>
                <a:gd name="connsiteY0-12" fmla="*/ 0 h 74462"/>
                <a:gd name="connsiteX1-13" fmla="*/ 264032 w 264032"/>
                <a:gd name="connsiteY1-14" fmla="*/ 0 h 74462"/>
                <a:gd name="connsiteX2-15" fmla="*/ 240220 w 264032"/>
                <a:gd name="connsiteY2-16" fmla="*/ 45887 h 74462"/>
                <a:gd name="connsiteX3-17" fmla="*/ 0 w 264032"/>
                <a:gd name="connsiteY3-18" fmla="*/ 74462 h 74462"/>
                <a:gd name="connsiteX4-19" fmla="*/ 0 w 264032"/>
                <a:gd name="connsiteY4-20" fmla="*/ 0 h 74462"/>
                <a:gd name="connsiteX0-21" fmla="*/ 0 w 264032"/>
                <a:gd name="connsiteY0-22" fmla="*/ 0 h 75691"/>
                <a:gd name="connsiteX1-23" fmla="*/ 264032 w 264032"/>
                <a:gd name="connsiteY1-24" fmla="*/ 0 h 75691"/>
                <a:gd name="connsiteX2-25" fmla="*/ 240220 w 264032"/>
                <a:gd name="connsiteY2-26" fmla="*/ 45887 h 75691"/>
                <a:gd name="connsiteX3-27" fmla="*/ 0 w 264032"/>
                <a:gd name="connsiteY3-28" fmla="*/ 74462 h 75691"/>
                <a:gd name="connsiteX4-29" fmla="*/ 0 w 264032"/>
                <a:gd name="connsiteY4-30" fmla="*/ 0 h 75691"/>
                <a:gd name="connsiteX0-31" fmla="*/ 0 w 272909"/>
                <a:gd name="connsiteY0-32" fmla="*/ 31772 h 107463"/>
                <a:gd name="connsiteX1-33" fmla="*/ 272910 w 272909"/>
                <a:gd name="connsiteY1-34" fmla="*/ 0 h 107463"/>
                <a:gd name="connsiteX2-35" fmla="*/ 240220 w 272909"/>
                <a:gd name="connsiteY2-36" fmla="*/ 77659 h 107463"/>
                <a:gd name="connsiteX3-37" fmla="*/ 0 w 272909"/>
                <a:gd name="connsiteY3-38" fmla="*/ 106234 h 107463"/>
                <a:gd name="connsiteX4-39" fmla="*/ 0 w 272909"/>
                <a:gd name="connsiteY4-40" fmla="*/ 31772 h 107463"/>
                <a:gd name="connsiteX0-41" fmla="*/ 0 w 272910"/>
                <a:gd name="connsiteY0-42" fmla="*/ 31772 h 107463"/>
                <a:gd name="connsiteX1-43" fmla="*/ 272910 w 272910"/>
                <a:gd name="connsiteY1-44" fmla="*/ 0 h 107463"/>
                <a:gd name="connsiteX2-45" fmla="*/ 240220 w 272910"/>
                <a:gd name="connsiteY2-46" fmla="*/ 77659 h 107463"/>
                <a:gd name="connsiteX3-47" fmla="*/ 0 w 272910"/>
                <a:gd name="connsiteY3-48" fmla="*/ 106234 h 107463"/>
                <a:gd name="connsiteX4-49" fmla="*/ 0 w 272910"/>
                <a:gd name="connsiteY4-50" fmla="*/ 31772 h 107463"/>
                <a:gd name="connsiteX0-51" fmla="*/ 26564 w 272910"/>
                <a:gd name="connsiteY0-52" fmla="*/ 26829 h 107463"/>
                <a:gd name="connsiteX1-53" fmla="*/ 272910 w 272910"/>
                <a:gd name="connsiteY1-54" fmla="*/ 0 h 107463"/>
                <a:gd name="connsiteX2-55" fmla="*/ 240220 w 272910"/>
                <a:gd name="connsiteY2-56" fmla="*/ 77659 h 107463"/>
                <a:gd name="connsiteX3-57" fmla="*/ 0 w 272910"/>
                <a:gd name="connsiteY3-58" fmla="*/ 106234 h 107463"/>
                <a:gd name="connsiteX4-59" fmla="*/ 26564 w 272910"/>
                <a:gd name="connsiteY4-60" fmla="*/ 26829 h 1074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910" h="107463">
                  <a:moveTo>
                    <a:pt x="26564" y="26829"/>
                  </a:moveTo>
                  <a:cubicBezTo>
                    <a:pt x="117534" y="16238"/>
                    <a:pt x="163195" y="54074"/>
                    <a:pt x="272910" y="0"/>
                  </a:cubicBezTo>
                  <a:lnTo>
                    <a:pt x="240220" y="77659"/>
                  </a:lnTo>
                  <a:cubicBezTo>
                    <a:pt x="138716" y="110996"/>
                    <a:pt x="87217" y="108616"/>
                    <a:pt x="0" y="106234"/>
                  </a:cubicBezTo>
                  <a:lnTo>
                    <a:pt x="26564" y="26829"/>
                  </a:lnTo>
                  <a:close/>
                </a:path>
              </a:pathLst>
            </a:custGeom>
            <a:solidFill>
              <a:srgbClr val="CBE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696" name="组合 695"/>
          <p:cNvGrpSpPr/>
          <p:nvPr/>
        </p:nvGrpSpPr>
        <p:grpSpPr>
          <a:xfrm>
            <a:off x="7243309" y="2894285"/>
            <a:ext cx="494533" cy="361893"/>
            <a:chOff x="7624634" y="1536238"/>
            <a:chExt cx="758068" cy="554744"/>
          </a:xfrm>
        </p:grpSpPr>
        <p:sp>
          <p:nvSpPr>
            <p:cNvPr id="697" name="任意多边形 696"/>
            <p:cNvSpPr/>
            <p:nvPr/>
          </p:nvSpPr>
          <p:spPr>
            <a:xfrm>
              <a:off x="7624634" y="1536238"/>
              <a:ext cx="758068" cy="554744"/>
            </a:xfrm>
            <a:custGeom>
              <a:avLst/>
              <a:gdLst>
                <a:gd name="connsiteX0" fmla="*/ 395288 w 757238"/>
                <a:gd name="connsiteY0" fmla="*/ 185737 h 523875"/>
                <a:gd name="connsiteX1" fmla="*/ 757238 w 757238"/>
                <a:gd name="connsiteY1" fmla="*/ 0 h 523875"/>
                <a:gd name="connsiteX2" fmla="*/ 0 w 757238"/>
                <a:gd name="connsiteY2" fmla="*/ 523875 h 523875"/>
                <a:gd name="connsiteX3" fmla="*/ 395288 w 757238"/>
                <a:gd name="connsiteY3" fmla="*/ 185737 h 523875"/>
                <a:gd name="connsiteX0-1" fmla="*/ 395288 w 757238"/>
                <a:gd name="connsiteY0-2" fmla="*/ 185737 h 523875"/>
                <a:gd name="connsiteX1-3" fmla="*/ 757238 w 757238"/>
                <a:gd name="connsiteY1-4" fmla="*/ 0 h 523875"/>
                <a:gd name="connsiteX2-5" fmla="*/ 414338 w 757238"/>
                <a:gd name="connsiteY2-6" fmla="*/ 247650 h 523875"/>
                <a:gd name="connsiteX3-7" fmla="*/ 0 w 757238"/>
                <a:gd name="connsiteY3-8" fmla="*/ 523875 h 523875"/>
                <a:gd name="connsiteX4" fmla="*/ 395288 w 757238"/>
                <a:gd name="connsiteY4" fmla="*/ 185737 h 523875"/>
                <a:gd name="connsiteX0-9" fmla="*/ 395288 w 757238"/>
                <a:gd name="connsiteY0-10" fmla="*/ 185737 h 523875"/>
                <a:gd name="connsiteX1-11" fmla="*/ 757238 w 757238"/>
                <a:gd name="connsiteY1-12" fmla="*/ 0 h 523875"/>
                <a:gd name="connsiteX2-13" fmla="*/ 581026 w 757238"/>
                <a:gd name="connsiteY2-14" fmla="*/ 438150 h 523875"/>
                <a:gd name="connsiteX3-15" fmla="*/ 0 w 757238"/>
                <a:gd name="connsiteY3-16" fmla="*/ 523875 h 523875"/>
                <a:gd name="connsiteX4-17" fmla="*/ 395288 w 757238"/>
                <a:gd name="connsiteY4-18" fmla="*/ 185737 h 523875"/>
                <a:gd name="connsiteX0-19" fmla="*/ 395288 w 757238"/>
                <a:gd name="connsiteY0-20" fmla="*/ 185737 h 523875"/>
                <a:gd name="connsiteX1-21" fmla="*/ 757238 w 757238"/>
                <a:gd name="connsiteY1-22" fmla="*/ 0 h 523875"/>
                <a:gd name="connsiteX2-23" fmla="*/ 581026 w 757238"/>
                <a:gd name="connsiteY2-24" fmla="*/ 438150 h 523875"/>
                <a:gd name="connsiteX3-25" fmla="*/ 0 w 757238"/>
                <a:gd name="connsiteY3-26" fmla="*/ 523875 h 523875"/>
                <a:gd name="connsiteX4-27" fmla="*/ 395288 w 757238"/>
                <a:gd name="connsiteY4-28" fmla="*/ 185737 h 523875"/>
                <a:gd name="connsiteX0-29" fmla="*/ 395288 w 757238"/>
                <a:gd name="connsiteY0-30" fmla="*/ 185737 h 525678"/>
                <a:gd name="connsiteX1-31" fmla="*/ 757238 w 757238"/>
                <a:gd name="connsiteY1-32" fmla="*/ 0 h 525678"/>
                <a:gd name="connsiteX2-33" fmla="*/ 581026 w 757238"/>
                <a:gd name="connsiteY2-34" fmla="*/ 438150 h 525678"/>
                <a:gd name="connsiteX3-35" fmla="*/ 0 w 757238"/>
                <a:gd name="connsiteY3-36" fmla="*/ 523875 h 525678"/>
                <a:gd name="connsiteX4-37" fmla="*/ 395288 w 757238"/>
                <a:gd name="connsiteY4-38" fmla="*/ 185737 h 525678"/>
                <a:gd name="connsiteX0-39" fmla="*/ 395288 w 757238"/>
                <a:gd name="connsiteY0-40" fmla="*/ 185737 h 554744"/>
                <a:gd name="connsiteX1-41" fmla="*/ 757238 w 757238"/>
                <a:gd name="connsiteY1-42" fmla="*/ 0 h 554744"/>
                <a:gd name="connsiteX2-43" fmla="*/ 581026 w 757238"/>
                <a:gd name="connsiteY2-44" fmla="*/ 438150 h 554744"/>
                <a:gd name="connsiteX3-45" fmla="*/ 0 w 757238"/>
                <a:gd name="connsiteY3-46" fmla="*/ 523875 h 554744"/>
                <a:gd name="connsiteX4-47" fmla="*/ 395288 w 757238"/>
                <a:gd name="connsiteY4-48" fmla="*/ 185737 h 554744"/>
                <a:gd name="connsiteX0-49" fmla="*/ 395288 w 767408"/>
                <a:gd name="connsiteY0-50" fmla="*/ 185737 h 554744"/>
                <a:gd name="connsiteX1-51" fmla="*/ 757238 w 767408"/>
                <a:gd name="connsiteY1-52" fmla="*/ 0 h 554744"/>
                <a:gd name="connsiteX2-53" fmla="*/ 581026 w 767408"/>
                <a:gd name="connsiteY2-54" fmla="*/ 438150 h 554744"/>
                <a:gd name="connsiteX3-55" fmla="*/ 0 w 767408"/>
                <a:gd name="connsiteY3-56" fmla="*/ 523875 h 554744"/>
                <a:gd name="connsiteX4-57" fmla="*/ 395288 w 767408"/>
                <a:gd name="connsiteY4-58" fmla="*/ 185737 h 554744"/>
                <a:gd name="connsiteX0-59" fmla="*/ 395288 w 763186"/>
                <a:gd name="connsiteY0-60" fmla="*/ 185737 h 554744"/>
                <a:gd name="connsiteX1-61" fmla="*/ 757238 w 763186"/>
                <a:gd name="connsiteY1-62" fmla="*/ 0 h 554744"/>
                <a:gd name="connsiteX2-63" fmla="*/ 581026 w 763186"/>
                <a:gd name="connsiteY2-64" fmla="*/ 438150 h 554744"/>
                <a:gd name="connsiteX3-65" fmla="*/ 0 w 763186"/>
                <a:gd name="connsiteY3-66" fmla="*/ 523875 h 554744"/>
                <a:gd name="connsiteX4-67" fmla="*/ 395288 w 763186"/>
                <a:gd name="connsiteY4-68" fmla="*/ 185737 h 554744"/>
                <a:gd name="connsiteX0-69" fmla="*/ 395288 w 768606"/>
                <a:gd name="connsiteY0-70" fmla="*/ 185737 h 554744"/>
                <a:gd name="connsiteX1-71" fmla="*/ 757238 w 768606"/>
                <a:gd name="connsiteY1-72" fmla="*/ 0 h 554744"/>
                <a:gd name="connsiteX2-73" fmla="*/ 581026 w 768606"/>
                <a:gd name="connsiteY2-74" fmla="*/ 438150 h 554744"/>
                <a:gd name="connsiteX3-75" fmla="*/ 0 w 768606"/>
                <a:gd name="connsiteY3-76" fmla="*/ 523875 h 554744"/>
                <a:gd name="connsiteX4-77" fmla="*/ 395288 w 768606"/>
                <a:gd name="connsiteY4-78" fmla="*/ 185737 h 554744"/>
                <a:gd name="connsiteX0-79" fmla="*/ 395288 w 768606"/>
                <a:gd name="connsiteY0-80" fmla="*/ 185737 h 554744"/>
                <a:gd name="connsiteX1-81" fmla="*/ 757238 w 768606"/>
                <a:gd name="connsiteY1-82" fmla="*/ 0 h 554744"/>
                <a:gd name="connsiteX2-83" fmla="*/ 581026 w 768606"/>
                <a:gd name="connsiteY2-84" fmla="*/ 438150 h 554744"/>
                <a:gd name="connsiteX3-85" fmla="*/ 0 w 768606"/>
                <a:gd name="connsiteY3-86" fmla="*/ 523875 h 554744"/>
                <a:gd name="connsiteX4-87" fmla="*/ 395288 w 768606"/>
                <a:gd name="connsiteY4-88" fmla="*/ 185737 h 554744"/>
                <a:gd name="connsiteX0-89" fmla="*/ 400050 w 768606"/>
                <a:gd name="connsiteY0-90" fmla="*/ 180975 h 554744"/>
                <a:gd name="connsiteX1-91" fmla="*/ 757238 w 768606"/>
                <a:gd name="connsiteY1-92" fmla="*/ 0 h 554744"/>
                <a:gd name="connsiteX2-93" fmla="*/ 581026 w 768606"/>
                <a:gd name="connsiteY2-94" fmla="*/ 438150 h 554744"/>
                <a:gd name="connsiteX3-95" fmla="*/ 0 w 768606"/>
                <a:gd name="connsiteY3-96" fmla="*/ 523875 h 554744"/>
                <a:gd name="connsiteX4-97" fmla="*/ 400050 w 768606"/>
                <a:gd name="connsiteY4-98" fmla="*/ 180975 h 554744"/>
                <a:gd name="connsiteX0-99" fmla="*/ 400050 w 768606"/>
                <a:gd name="connsiteY0-100" fmla="*/ 180975 h 554744"/>
                <a:gd name="connsiteX1-101" fmla="*/ 757238 w 768606"/>
                <a:gd name="connsiteY1-102" fmla="*/ 0 h 554744"/>
                <a:gd name="connsiteX2-103" fmla="*/ 581026 w 768606"/>
                <a:gd name="connsiteY2-104" fmla="*/ 438150 h 554744"/>
                <a:gd name="connsiteX3-105" fmla="*/ 0 w 768606"/>
                <a:gd name="connsiteY3-106" fmla="*/ 523875 h 554744"/>
                <a:gd name="connsiteX4-107" fmla="*/ 400050 w 768606"/>
                <a:gd name="connsiteY4-108" fmla="*/ 180975 h 554744"/>
                <a:gd name="connsiteX0-109" fmla="*/ 400050 w 768606"/>
                <a:gd name="connsiteY0-110" fmla="*/ 180975 h 554744"/>
                <a:gd name="connsiteX1-111" fmla="*/ 757238 w 768606"/>
                <a:gd name="connsiteY1-112" fmla="*/ 0 h 554744"/>
                <a:gd name="connsiteX2-113" fmla="*/ 581026 w 768606"/>
                <a:gd name="connsiteY2-114" fmla="*/ 438150 h 554744"/>
                <a:gd name="connsiteX3-115" fmla="*/ 0 w 768606"/>
                <a:gd name="connsiteY3-116" fmla="*/ 523875 h 554744"/>
                <a:gd name="connsiteX4-117" fmla="*/ 400050 w 768606"/>
                <a:gd name="connsiteY4-118" fmla="*/ 180975 h 554744"/>
                <a:gd name="connsiteX0-119" fmla="*/ 400050 w 768606"/>
                <a:gd name="connsiteY0-120" fmla="*/ 180975 h 554744"/>
                <a:gd name="connsiteX1-121" fmla="*/ 757238 w 768606"/>
                <a:gd name="connsiteY1-122" fmla="*/ 0 h 554744"/>
                <a:gd name="connsiteX2-123" fmla="*/ 581026 w 768606"/>
                <a:gd name="connsiteY2-124" fmla="*/ 438150 h 554744"/>
                <a:gd name="connsiteX3-125" fmla="*/ 0 w 768606"/>
                <a:gd name="connsiteY3-126" fmla="*/ 523875 h 554744"/>
                <a:gd name="connsiteX4-127" fmla="*/ 400050 w 768606"/>
                <a:gd name="connsiteY4-128" fmla="*/ 180975 h 554744"/>
                <a:gd name="connsiteX0-129" fmla="*/ 400050 w 768606"/>
                <a:gd name="connsiteY0-130" fmla="*/ 180975 h 554744"/>
                <a:gd name="connsiteX1-131" fmla="*/ 757238 w 768606"/>
                <a:gd name="connsiteY1-132" fmla="*/ 0 h 554744"/>
                <a:gd name="connsiteX2-133" fmla="*/ 581026 w 768606"/>
                <a:gd name="connsiteY2-134" fmla="*/ 438150 h 554744"/>
                <a:gd name="connsiteX3-135" fmla="*/ 0 w 768606"/>
                <a:gd name="connsiteY3-136" fmla="*/ 523875 h 554744"/>
                <a:gd name="connsiteX4-137" fmla="*/ 400050 w 768606"/>
                <a:gd name="connsiteY4-138" fmla="*/ 180975 h 554744"/>
                <a:gd name="connsiteX0-139" fmla="*/ 400050 w 768606"/>
                <a:gd name="connsiteY0-140" fmla="*/ 180975 h 554744"/>
                <a:gd name="connsiteX1-141" fmla="*/ 757238 w 768606"/>
                <a:gd name="connsiteY1-142" fmla="*/ 0 h 554744"/>
                <a:gd name="connsiteX2-143" fmla="*/ 581026 w 768606"/>
                <a:gd name="connsiteY2-144" fmla="*/ 438150 h 554744"/>
                <a:gd name="connsiteX3-145" fmla="*/ 0 w 768606"/>
                <a:gd name="connsiteY3-146" fmla="*/ 523875 h 554744"/>
                <a:gd name="connsiteX4-147" fmla="*/ 400050 w 768606"/>
                <a:gd name="connsiteY4-148" fmla="*/ 180975 h 554744"/>
                <a:gd name="connsiteX0-149" fmla="*/ 400050 w 768606"/>
                <a:gd name="connsiteY0-150" fmla="*/ 180975 h 554744"/>
                <a:gd name="connsiteX1-151" fmla="*/ 757238 w 768606"/>
                <a:gd name="connsiteY1-152" fmla="*/ 0 h 554744"/>
                <a:gd name="connsiteX2-153" fmla="*/ 581026 w 768606"/>
                <a:gd name="connsiteY2-154" fmla="*/ 438150 h 554744"/>
                <a:gd name="connsiteX3-155" fmla="*/ 0 w 768606"/>
                <a:gd name="connsiteY3-156" fmla="*/ 523875 h 554744"/>
                <a:gd name="connsiteX4-157" fmla="*/ 400050 w 768606"/>
                <a:gd name="connsiteY4-158" fmla="*/ 180975 h 554744"/>
                <a:gd name="connsiteX0-159" fmla="*/ 400050 w 758068"/>
                <a:gd name="connsiteY0-160" fmla="*/ 180975 h 554744"/>
                <a:gd name="connsiteX1-161" fmla="*/ 757238 w 758068"/>
                <a:gd name="connsiteY1-162" fmla="*/ 0 h 554744"/>
                <a:gd name="connsiteX2-163" fmla="*/ 581026 w 758068"/>
                <a:gd name="connsiteY2-164" fmla="*/ 438150 h 554744"/>
                <a:gd name="connsiteX3-165" fmla="*/ 0 w 758068"/>
                <a:gd name="connsiteY3-166" fmla="*/ 523875 h 554744"/>
                <a:gd name="connsiteX4-167" fmla="*/ 400050 w 758068"/>
                <a:gd name="connsiteY4-168" fmla="*/ 180975 h 5547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758068" h="554744">
                  <a:moveTo>
                    <a:pt x="400050" y="180975"/>
                  </a:moveTo>
                  <a:cubicBezTo>
                    <a:pt x="606425" y="266701"/>
                    <a:pt x="693738" y="119061"/>
                    <a:pt x="757238" y="0"/>
                  </a:cubicBezTo>
                  <a:cubicBezTo>
                    <a:pt x="760413" y="98425"/>
                    <a:pt x="763587" y="268287"/>
                    <a:pt x="581026" y="438150"/>
                  </a:cubicBezTo>
                  <a:cubicBezTo>
                    <a:pt x="415926" y="585787"/>
                    <a:pt x="241300" y="566738"/>
                    <a:pt x="0" y="523875"/>
                  </a:cubicBezTo>
                  <a:cubicBezTo>
                    <a:pt x="133350" y="409575"/>
                    <a:pt x="395287" y="376238"/>
                    <a:pt x="400050" y="1809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8" name="矩形 6"/>
            <p:cNvSpPr/>
            <p:nvPr/>
          </p:nvSpPr>
          <p:spPr>
            <a:xfrm>
              <a:off x="8023519" y="1827176"/>
              <a:ext cx="220174" cy="45719"/>
            </a:xfrm>
            <a:custGeom>
              <a:avLst/>
              <a:gdLst>
                <a:gd name="connsiteX0" fmla="*/ 0 w 264032"/>
                <a:gd name="connsiteY0" fmla="*/ 0 h 74462"/>
                <a:gd name="connsiteX1" fmla="*/ 264032 w 264032"/>
                <a:gd name="connsiteY1" fmla="*/ 0 h 74462"/>
                <a:gd name="connsiteX2" fmla="*/ 264032 w 264032"/>
                <a:gd name="connsiteY2" fmla="*/ 74462 h 74462"/>
                <a:gd name="connsiteX3" fmla="*/ 0 w 264032"/>
                <a:gd name="connsiteY3" fmla="*/ 74462 h 74462"/>
                <a:gd name="connsiteX4" fmla="*/ 0 w 264032"/>
                <a:gd name="connsiteY4" fmla="*/ 0 h 74462"/>
                <a:gd name="connsiteX0-1" fmla="*/ 0 w 264032"/>
                <a:gd name="connsiteY0-2" fmla="*/ 0 h 74462"/>
                <a:gd name="connsiteX1-3" fmla="*/ 264032 w 264032"/>
                <a:gd name="connsiteY1-4" fmla="*/ 0 h 74462"/>
                <a:gd name="connsiteX2-5" fmla="*/ 240220 w 264032"/>
                <a:gd name="connsiteY2-6" fmla="*/ 45887 h 74462"/>
                <a:gd name="connsiteX3-7" fmla="*/ 0 w 264032"/>
                <a:gd name="connsiteY3-8" fmla="*/ 74462 h 74462"/>
                <a:gd name="connsiteX4-9" fmla="*/ 0 w 264032"/>
                <a:gd name="connsiteY4-10" fmla="*/ 0 h 74462"/>
                <a:gd name="connsiteX0-11" fmla="*/ 0 w 264032"/>
                <a:gd name="connsiteY0-12" fmla="*/ 0 h 74462"/>
                <a:gd name="connsiteX1-13" fmla="*/ 264032 w 264032"/>
                <a:gd name="connsiteY1-14" fmla="*/ 0 h 74462"/>
                <a:gd name="connsiteX2-15" fmla="*/ 240220 w 264032"/>
                <a:gd name="connsiteY2-16" fmla="*/ 45887 h 74462"/>
                <a:gd name="connsiteX3-17" fmla="*/ 0 w 264032"/>
                <a:gd name="connsiteY3-18" fmla="*/ 74462 h 74462"/>
                <a:gd name="connsiteX4-19" fmla="*/ 0 w 264032"/>
                <a:gd name="connsiteY4-20" fmla="*/ 0 h 74462"/>
                <a:gd name="connsiteX0-21" fmla="*/ 0 w 264032"/>
                <a:gd name="connsiteY0-22" fmla="*/ 0 h 75691"/>
                <a:gd name="connsiteX1-23" fmla="*/ 264032 w 264032"/>
                <a:gd name="connsiteY1-24" fmla="*/ 0 h 75691"/>
                <a:gd name="connsiteX2-25" fmla="*/ 240220 w 264032"/>
                <a:gd name="connsiteY2-26" fmla="*/ 45887 h 75691"/>
                <a:gd name="connsiteX3-27" fmla="*/ 0 w 264032"/>
                <a:gd name="connsiteY3-28" fmla="*/ 74462 h 75691"/>
                <a:gd name="connsiteX4-29" fmla="*/ 0 w 264032"/>
                <a:gd name="connsiteY4-30" fmla="*/ 0 h 75691"/>
                <a:gd name="connsiteX0-31" fmla="*/ 0 w 272909"/>
                <a:gd name="connsiteY0-32" fmla="*/ 31772 h 107463"/>
                <a:gd name="connsiteX1-33" fmla="*/ 272910 w 272909"/>
                <a:gd name="connsiteY1-34" fmla="*/ 0 h 107463"/>
                <a:gd name="connsiteX2-35" fmla="*/ 240220 w 272909"/>
                <a:gd name="connsiteY2-36" fmla="*/ 77659 h 107463"/>
                <a:gd name="connsiteX3-37" fmla="*/ 0 w 272909"/>
                <a:gd name="connsiteY3-38" fmla="*/ 106234 h 107463"/>
                <a:gd name="connsiteX4-39" fmla="*/ 0 w 272909"/>
                <a:gd name="connsiteY4-40" fmla="*/ 31772 h 107463"/>
                <a:gd name="connsiteX0-41" fmla="*/ 0 w 272910"/>
                <a:gd name="connsiteY0-42" fmla="*/ 31772 h 107463"/>
                <a:gd name="connsiteX1-43" fmla="*/ 272910 w 272910"/>
                <a:gd name="connsiteY1-44" fmla="*/ 0 h 107463"/>
                <a:gd name="connsiteX2-45" fmla="*/ 240220 w 272910"/>
                <a:gd name="connsiteY2-46" fmla="*/ 77659 h 107463"/>
                <a:gd name="connsiteX3-47" fmla="*/ 0 w 272910"/>
                <a:gd name="connsiteY3-48" fmla="*/ 106234 h 107463"/>
                <a:gd name="connsiteX4-49" fmla="*/ 0 w 272910"/>
                <a:gd name="connsiteY4-50" fmla="*/ 31772 h 107463"/>
                <a:gd name="connsiteX0-51" fmla="*/ 26564 w 272910"/>
                <a:gd name="connsiteY0-52" fmla="*/ 26829 h 107463"/>
                <a:gd name="connsiteX1-53" fmla="*/ 272910 w 272910"/>
                <a:gd name="connsiteY1-54" fmla="*/ 0 h 107463"/>
                <a:gd name="connsiteX2-55" fmla="*/ 240220 w 272910"/>
                <a:gd name="connsiteY2-56" fmla="*/ 77659 h 107463"/>
                <a:gd name="connsiteX3-57" fmla="*/ 0 w 272910"/>
                <a:gd name="connsiteY3-58" fmla="*/ 106234 h 107463"/>
                <a:gd name="connsiteX4-59" fmla="*/ 26564 w 272910"/>
                <a:gd name="connsiteY4-60" fmla="*/ 26829 h 1074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910" h="107463">
                  <a:moveTo>
                    <a:pt x="26564" y="26829"/>
                  </a:moveTo>
                  <a:cubicBezTo>
                    <a:pt x="117534" y="16238"/>
                    <a:pt x="163195" y="54074"/>
                    <a:pt x="272910" y="0"/>
                  </a:cubicBezTo>
                  <a:lnTo>
                    <a:pt x="240220" y="77659"/>
                  </a:lnTo>
                  <a:cubicBezTo>
                    <a:pt x="138716" y="110996"/>
                    <a:pt x="87217" y="108616"/>
                    <a:pt x="0" y="106234"/>
                  </a:cubicBezTo>
                  <a:lnTo>
                    <a:pt x="26564" y="26829"/>
                  </a:lnTo>
                  <a:close/>
                </a:path>
              </a:pathLst>
            </a:custGeom>
            <a:solidFill>
              <a:srgbClr val="CBE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99" name="矩形 6"/>
            <p:cNvSpPr/>
            <p:nvPr/>
          </p:nvSpPr>
          <p:spPr>
            <a:xfrm>
              <a:off x="7990080" y="1879030"/>
              <a:ext cx="220174" cy="45719"/>
            </a:xfrm>
            <a:custGeom>
              <a:avLst/>
              <a:gdLst>
                <a:gd name="connsiteX0" fmla="*/ 0 w 264032"/>
                <a:gd name="connsiteY0" fmla="*/ 0 h 74462"/>
                <a:gd name="connsiteX1" fmla="*/ 264032 w 264032"/>
                <a:gd name="connsiteY1" fmla="*/ 0 h 74462"/>
                <a:gd name="connsiteX2" fmla="*/ 264032 w 264032"/>
                <a:gd name="connsiteY2" fmla="*/ 74462 h 74462"/>
                <a:gd name="connsiteX3" fmla="*/ 0 w 264032"/>
                <a:gd name="connsiteY3" fmla="*/ 74462 h 74462"/>
                <a:gd name="connsiteX4" fmla="*/ 0 w 264032"/>
                <a:gd name="connsiteY4" fmla="*/ 0 h 74462"/>
                <a:gd name="connsiteX0-1" fmla="*/ 0 w 264032"/>
                <a:gd name="connsiteY0-2" fmla="*/ 0 h 74462"/>
                <a:gd name="connsiteX1-3" fmla="*/ 264032 w 264032"/>
                <a:gd name="connsiteY1-4" fmla="*/ 0 h 74462"/>
                <a:gd name="connsiteX2-5" fmla="*/ 240220 w 264032"/>
                <a:gd name="connsiteY2-6" fmla="*/ 45887 h 74462"/>
                <a:gd name="connsiteX3-7" fmla="*/ 0 w 264032"/>
                <a:gd name="connsiteY3-8" fmla="*/ 74462 h 74462"/>
                <a:gd name="connsiteX4-9" fmla="*/ 0 w 264032"/>
                <a:gd name="connsiteY4-10" fmla="*/ 0 h 74462"/>
                <a:gd name="connsiteX0-11" fmla="*/ 0 w 264032"/>
                <a:gd name="connsiteY0-12" fmla="*/ 0 h 74462"/>
                <a:gd name="connsiteX1-13" fmla="*/ 264032 w 264032"/>
                <a:gd name="connsiteY1-14" fmla="*/ 0 h 74462"/>
                <a:gd name="connsiteX2-15" fmla="*/ 240220 w 264032"/>
                <a:gd name="connsiteY2-16" fmla="*/ 45887 h 74462"/>
                <a:gd name="connsiteX3-17" fmla="*/ 0 w 264032"/>
                <a:gd name="connsiteY3-18" fmla="*/ 74462 h 74462"/>
                <a:gd name="connsiteX4-19" fmla="*/ 0 w 264032"/>
                <a:gd name="connsiteY4-20" fmla="*/ 0 h 74462"/>
                <a:gd name="connsiteX0-21" fmla="*/ 0 w 264032"/>
                <a:gd name="connsiteY0-22" fmla="*/ 0 h 75691"/>
                <a:gd name="connsiteX1-23" fmla="*/ 264032 w 264032"/>
                <a:gd name="connsiteY1-24" fmla="*/ 0 h 75691"/>
                <a:gd name="connsiteX2-25" fmla="*/ 240220 w 264032"/>
                <a:gd name="connsiteY2-26" fmla="*/ 45887 h 75691"/>
                <a:gd name="connsiteX3-27" fmla="*/ 0 w 264032"/>
                <a:gd name="connsiteY3-28" fmla="*/ 74462 h 75691"/>
                <a:gd name="connsiteX4-29" fmla="*/ 0 w 264032"/>
                <a:gd name="connsiteY4-30" fmla="*/ 0 h 75691"/>
                <a:gd name="connsiteX0-31" fmla="*/ 0 w 272909"/>
                <a:gd name="connsiteY0-32" fmla="*/ 31772 h 107463"/>
                <a:gd name="connsiteX1-33" fmla="*/ 272910 w 272909"/>
                <a:gd name="connsiteY1-34" fmla="*/ 0 h 107463"/>
                <a:gd name="connsiteX2-35" fmla="*/ 240220 w 272909"/>
                <a:gd name="connsiteY2-36" fmla="*/ 77659 h 107463"/>
                <a:gd name="connsiteX3-37" fmla="*/ 0 w 272909"/>
                <a:gd name="connsiteY3-38" fmla="*/ 106234 h 107463"/>
                <a:gd name="connsiteX4-39" fmla="*/ 0 w 272909"/>
                <a:gd name="connsiteY4-40" fmla="*/ 31772 h 107463"/>
                <a:gd name="connsiteX0-41" fmla="*/ 0 w 272910"/>
                <a:gd name="connsiteY0-42" fmla="*/ 31772 h 107463"/>
                <a:gd name="connsiteX1-43" fmla="*/ 272910 w 272910"/>
                <a:gd name="connsiteY1-44" fmla="*/ 0 h 107463"/>
                <a:gd name="connsiteX2-45" fmla="*/ 240220 w 272910"/>
                <a:gd name="connsiteY2-46" fmla="*/ 77659 h 107463"/>
                <a:gd name="connsiteX3-47" fmla="*/ 0 w 272910"/>
                <a:gd name="connsiteY3-48" fmla="*/ 106234 h 107463"/>
                <a:gd name="connsiteX4-49" fmla="*/ 0 w 272910"/>
                <a:gd name="connsiteY4-50" fmla="*/ 31772 h 107463"/>
                <a:gd name="connsiteX0-51" fmla="*/ 26564 w 272910"/>
                <a:gd name="connsiteY0-52" fmla="*/ 26829 h 107463"/>
                <a:gd name="connsiteX1-53" fmla="*/ 272910 w 272910"/>
                <a:gd name="connsiteY1-54" fmla="*/ 0 h 107463"/>
                <a:gd name="connsiteX2-55" fmla="*/ 240220 w 272910"/>
                <a:gd name="connsiteY2-56" fmla="*/ 77659 h 107463"/>
                <a:gd name="connsiteX3-57" fmla="*/ 0 w 272910"/>
                <a:gd name="connsiteY3-58" fmla="*/ 106234 h 107463"/>
                <a:gd name="connsiteX4-59" fmla="*/ 26564 w 272910"/>
                <a:gd name="connsiteY4-60" fmla="*/ 26829 h 1074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910" h="107463">
                  <a:moveTo>
                    <a:pt x="26564" y="26829"/>
                  </a:moveTo>
                  <a:cubicBezTo>
                    <a:pt x="117534" y="16238"/>
                    <a:pt x="163195" y="54074"/>
                    <a:pt x="272910" y="0"/>
                  </a:cubicBezTo>
                  <a:lnTo>
                    <a:pt x="240220" y="77659"/>
                  </a:lnTo>
                  <a:cubicBezTo>
                    <a:pt x="138716" y="110996"/>
                    <a:pt x="87217" y="108616"/>
                    <a:pt x="0" y="106234"/>
                  </a:cubicBezTo>
                  <a:lnTo>
                    <a:pt x="26564" y="26829"/>
                  </a:lnTo>
                  <a:close/>
                </a:path>
              </a:pathLst>
            </a:custGeom>
            <a:solidFill>
              <a:srgbClr val="CBE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27" name="组合 726"/>
          <p:cNvGrpSpPr/>
          <p:nvPr/>
        </p:nvGrpSpPr>
        <p:grpSpPr>
          <a:xfrm>
            <a:off x="9858041" y="3184190"/>
            <a:ext cx="758068" cy="554744"/>
            <a:chOff x="7624634" y="1536238"/>
            <a:chExt cx="758068" cy="554744"/>
          </a:xfrm>
        </p:grpSpPr>
        <p:sp>
          <p:nvSpPr>
            <p:cNvPr id="728" name="任意多边形 727"/>
            <p:cNvSpPr/>
            <p:nvPr/>
          </p:nvSpPr>
          <p:spPr>
            <a:xfrm>
              <a:off x="7624634" y="1536238"/>
              <a:ext cx="758068" cy="554744"/>
            </a:xfrm>
            <a:custGeom>
              <a:avLst/>
              <a:gdLst>
                <a:gd name="connsiteX0" fmla="*/ 395288 w 757238"/>
                <a:gd name="connsiteY0" fmla="*/ 185737 h 523875"/>
                <a:gd name="connsiteX1" fmla="*/ 757238 w 757238"/>
                <a:gd name="connsiteY1" fmla="*/ 0 h 523875"/>
                <a:gd name="connsiteX2" fmla="*/ 0 w 757238"/>
                <a:gd name="connsiteY2" fmla="*/ 523875 h 523875"/>
                <a:gd name="connsiteX3" fmla="*/ 395288 w 757238"/>
                <a:gd name="connsiteY3" fmla="*/ 185737 h 523875"/>
                <a:gd name="connsiteX0-1" fmla="*/ 395288 w 757238"/>
                <a:gd name="connsiteY0-2" fmla="*/ 185737 h 523875"/>
                <a:gd name="connsiteX1-3" fmla="*/ 757238 w 757238"/>
                <a:gd name="connsiteY1-4" fmla="*/ 0 h 523875"/>
                <a:gd name="connsiteX2-5" fmla="*/ 414338 w 757238"/>
                <a:gd name="connsiteY2-6" fmla="*/ 247650 h 523875"/>
                <a:gd name="connsiteX3-7" fmla="*/ 0 w 757238"/>
                <a:gd name="connsiteY3-8" fmla="*/ 523875 h 523875"/>
                <a:gd name="connsiteX4" fmla="*/ 395288 w 757238"/>
                <a:gd name="connsiteY4" fmla="*/ 185737 h 523875"/>
                <a:gd name="connsiteX0-9" fmla="*/ 395288 w 757238"/>
                <a:gd name="connsiteY0-10" fmla="*/ 185737 h 523875"/>
                <a:gd name="connsiteX1-11" fmla="*/ 757238 w 757238"/>
                <a:gd name="connsiteY1-12" fmla="*/ 0 h 523875"/>
                <a:gd name="connsiteX2-13" fmla="*/ 581026 w 757238"/>
                <a:gd name="connsiteY2-14" fmla="*/ 438150 h 523875"/>
                <a:gd name="connsiteX3-15" fmla="*/ 0 w 757238"/>
                <a:gd name="connsiteY3-16" fmla="*/ 523875 h 523875"/>
                <a:gd name="connsiteX4-17" fmla="*/ 395288 w 757238"/>
                <a:gd name="connsiteY4-18" fmla="*/ 185737 h 523875"/>
                <a:gd name="connsiteX0-19" fmla="*/ 395288 w 757238"/>
                <a:gd name="connsiteY0-20" fmla="*/ 185737 h 523875"/>
                <a:gd name="connsiteX1-21" fmla="*/ 757238 w 757238"/>
                <a:gd name="connsiteY1-22" fmla="*/ 0 h 523875"/>
                <a:gd name="connsiteX2-23" fmla="*/ 581026 w 757238"/>
                <a:gd name="connsiteY2-24" fmla="*/ 438150 h 523875"/>
                <a:gd name="connsiteX3-25" fmla="*/ 0 w 757238"/>
                <a:gd name="connsiteY3-26" fmla="*/ 523875 h 523875"/>
                <a:gd name="connsiteX4-27" fmla="*/ 395288 w 757238"/>
                <a:gd name="connsiteY4-28" fmla="*/ 185737 h 523875"/>
                <a:gd name="connsiteX0-29" fmla="*/ 395288 w 757238"/>
                <a:gd name="connsiteY0-30" fmla="*/ 185737 h 525678"/>
                <a:gd name="connsiteX1-31" fmla="*/ 757238 w 757238"/>
                <a:gd name="connsiteY1-32" fmla="*/ 0 h 525678"/>
                <a:gd name="connsiteX2-33" fmla="*/ 581026 w 757238"/>
                <a:gd name="connsiteY2-34" fmla="*/ 438150 h 525678"/>
                <a:gd name="connsiteX3-35" fmla="*/ 0 w 757238"/>
                <a:gd name="connsiteY3-36" fmla="*/ 523875 h 525678"/>
                <a:gd name="connsiteX4-37" fmla="*/ 395288 w 757238"/>
                <a:gd name="connsiteY4-38" fmla="*/ 185737 h 525678"/>
                <a:gd name="connsiteX0-39" fmla="*/ 395288 w 757238"/>
                <a:gd name="connsiteY0-40" fmla="*/ 185737 h 554744"/>
                <a:gd name="connsiteX1-41" fmla="*/ 757238 w 757238"/>
                <a:gd name="connsiteY1-42" fmla="*/ 0 h 554744"/>
                <a:gd name="connsiteX2-43" fmla="*/ 581026 w 757238"/>
                <a:gd name="connsiteY2-44" fmla="*/ 438150 h 554744"/>
                <a:gd name="connsiteX3-45" fmla="*/ 0 w 757238"/>
                <a:gd name="connsiteY3-46" fmla="*/ 523875 h 554744"/>
                <a:gd name="connsiteX4-47" fmla="*/ 395288 w 757238"/>
                <a:gd name="connsiteY4-48" fmla="*/ 185737 h 554744"/>
                <a:gd name="connsiteX0-49" fmla="*/ 395288 w 767408"/>
                <a:gd name="connsiteY0-50" fmla="*/ 185737 h 554744"/>
                <a:gd name="connsiteX1-51" fmla="*/ 757238 w 767408"/>
                <a:gd name="connsiteY1-52" fmla="*/ 0 h 554744"/>
                <a:gd name="connsiteX2-53" fmla="*/ 581026 w 767408"/>
                <a:gd name="connsiteY2-54" fmla="*/ 438150 h 554744"/>
                <a:gd name="connsiteX3-55" fmla="*/ 0 w 767408"/>
                <a:gd name="connsiteY3-56" fmla="*/ 523875 h 554744"/>
                <a:gd name="connsiteX4-57" fmla="*/ 395288 w 767408"/>
                <a:gd name="connsiteY4-58" fmla="*/ 185737 h 554744"/>
                <a:gd name="connsiteX0-59" fmla="*/ 395288 w 763186"/>
                <a:gd name="connsiteY0-60" fmla="*/ 185737 h 554744"/>
                <a:gd name="connsiteX1-61" fmla="*/ 757238 w 763186"/>
                <a:gd name="connsiteY1-62" fmla="*/ 0 h 554744"/>
                <a:gd name="connsiteX2-63" fmla="*/ 581026 w 763186"/>
                <a:gd name="connsiteY2-64" fmla="*/ 438150 h 554744"/>
                <a:gd name="connsiteX3-65" fmla="*/ 0 w 763186"/>
                <a:gd name="connsiteY3-66" fmla="*/ 523875 h 554744"/>
                <a:gd name="connsiteX4-67" fmla="*/ 395288 w 763186"/>
                <a:gd name="connsiteY4-68" fmla="*/ 185737 h 554744"/>
                <a:gd name="connsiteX0-69" fmla="*/ 395288 w 768606"/>
                <a:gd name="connsiteY0-70" fmla="*/ 185737 h 554744"/>
                <a:gd name="connsiteX1-71" fmla="*/ 757238 w 768606"/>
                <a:gd name="connsiteY1-72" fmla="*/ 0 h 554744"/>
                <a:gd name="connsiteX2-73" fmla="*/ 581026 w 768606"/>
                <a:gd name="connsiteY2-74" fmla="*/ 438150 h 554744"/>
                <a:gd name="connsiteX3-75" fmla="*/ 0 w 768606"/>
                <a:gd name="connsiteY3-76" fmla="*/ 523875 h 554744"/>
                <a:gd name="connsiteX4-77" fmla="*/ 395288 w 768606"/>
                <a:gd name="connsiteY4-78" fmla="*/ 185737 h 554744"/>
                <a:gd name="connsiteX0-79" fmla="*/ 395288 w 768606"/>
                <a:gd name="connsiteY0-80" fmla="*/ 185737 h 554744"/>
                <a:gd name="connsiteX1-81" fmla="*/ 757238 w 768606"/>
                <a:gd name="connsiteY1-82" fmla="*/ 0 h 554744"/>
                <a:gd name="connsiteX2-83" fmla="*/ 581026 w 768606"/>
                <a:gd name="connsiteY2-84" fmla="*/ 438150 h 554744"/>
                <a:gd name="connsiteX3-85" fmla="*/ 0 w 768606"/>
                <a:gd name="connsiteY3-86" fmla="*/ 523875 h 554744"/>
                <a:gd name="connsiteX4-87" fmla="*/ 395288 w 768606"/>
                <a:gd name="connsiteY4-88" fmla="*/ 185737 h 554744"/>
                <a:gd name="connsiteX0-89" fmla="*/ 400050 w 768606"/>
                <a:gd name="connsiteY0-90" fmla="*/ 180975 h 554744"/>
                <a:gd name="connsiteX1-91" fmla="*/ 757238 w 768606"/>
                <a:gd name="connsiteY1-92" fmla="*/ 0 h 554744"/>
                <a:gd name="connsiteX2-93" fmla="*/ 581026 w 768606"/>
                <a:gd name="connsiteY2-94" fmla="*/ 438150 h 554744"/>
                <a:gd name="connsiteX3-95" fmla="*/ 0 w 768606"/>
                <a:gd name="connsiteY3-96" fmla="*/ 523875 h 554744"/>
                <a:gd name="connsiteX4-97" fmla="*/ 400050 w 768606"/>
                <a:gd name="connsiteY4-98" fmla="*/ 180975 h 554744"/>
                <a:gd name="connsiteX0-99" fmla="*/ 400050 w 768606"/>
                <a:gd name="connsiteY0-100" fmla="*/ 180975 h 554744"/>
                <a:gd name="connsiteX1-101" fmla="*/ 757238 w 768606"/>
                <a:gd name="connsiteY1-102" fmla="*/ 0 h 554744"/>
                <a:gd name="connsiteX2-103" fmla="*/ 581026 w 768606"/>
                <a:gd name="connsiteY2-104" fmla="*/ 438150 h 554744"/>
                <a:gd name="connsiteX3-105" fmla="*/ 0 w 768606"/>
                <a:gd name="connsiteY3-106" fmla="*/ 523875 h 554744"/>
                <a:gd name="connsiteX4-107" fmla="*/ 400050 w 768606"/>
                <a:gd name="connsiteY4-108" fmla="*/ 180975 h 554744"/>
                <a:gd name="connsiteX0-109" fmla="*/ 400050 w 768606"/>
                <a:gd name="connsiteY0-110" fmla="*/ 180975 h 554744"/>
                <a:gd name="connsiteX1-111" fmla="*/ 757238 w 768606"/>
                <a:gd name="connsiteY1-112" fmla="*/ 0 h 554744"/>
                <a:gd name="connsiteX2-113" fmla="*/ 581026 w 768606"/>
                <a:gd name="connsiteY2-114" fmla="*/ 438150 h 554744"/>
                <a:gd name="connsiteX3-115" fmla="*/ 0 w 768606"/>
                <a:gd name="connsiteY3-116" fmla="*/ 523875 h 554744"/>
                <a:gd name="connsiteX4-117" fmla="*/ 400050 w 768606"/>
                <a:gd name="connsiteY4-118" fmla="*/ 180975 h 554744"/>
                <a:gd name="connsiteX0-119" fmla="*/ 400050 w 768606"/>
                <a:gd name="connsiteY0-120" fmla="*/ 180975 h 554744"/>
                <a:gd name="connsiteX1-121" fmla="*/ 757238 w 768606"/>
                <a:gd name="connsiteY1-122" fmla="*/ 0 h 554744"/>
                <a:gd name="connsiteX2-123" fmla="*/ 581026 w 768606"/>
                <a:gd name="connsiteY2-124" fmla="*/ 438150 h 554744"/>
                <a:gd name="connsiteX3-125" fmla="*/ 0 w 768606"/>
                <a:gd name="connsiteY3-126" fmla="*/ 523875 h 554744"/>
                <a:gd name="connsiteX4-127" fmla="*/ 400050 w 768606"/>
                <a:gd name="connsiteY4-128" fmla="*/ 180975 h 554744"/>
                <a:gd name="connsiteX0-129" fmla="*/ 400050 w 768606"/>
                <a:gd name="connsiteY0-130" fmla="*/ 180975 h 554744"/>
                <a:gd name="connsiteX1-131" fmla="*/ 757238 w 768606"/>
                <a:gd name="connsiteY1-132" fmla="*/ 0 h 554744"/>
                <a:gd name="connsiteX2-133" fmla="*/ 581026 w 768606"/>
                <a:gd name="connsiteY2-134" fmla="*/ 438150 h 554744"/>
                <a:gd name="connsiteX3-135" fmla="*/ 0 w 768606"/>
                <a:gd name="connsiteY3-136" fmla="*/ 523875 h 554744"/>
                <a:gd name="connsiteX4-137" fmla="*/ 400050 w 768606"/>
                <a:gd name="connsiteY4-138" fmla="*/ 180975 h 554744"/>
                <a:gd name="connsiteX0-139" fmla="*/ 400050 w 768606"/>
                <a:gd name="connsiteY0-140" fmla="*/ 180975 h 554744"/>
                <a:gd name="connsiteX1-141" fmla="*/ 757238 w 768606"/>
                <a:gd name="connsiteY1-142" fmla="*/ 0 h 554744"/>
                <a:gd name="connsiteX2-143" fmla="*/ 581026 w 768606"/>
                <a:gd name="connsiteY2-144" fmla="*/ 438150 h 554744"/>
                <a:gd name="connsiteX3-145" fmla="*/ 0 w 768606"/>
                <a:gd name="connsiteY3-146" fmla="*/ 523875 h 554744"/>
                <a:gd name="connsiteX4-147" fmla="*/ 400050 w 768606"/>
                <a:gd name="connsiteY4-148" fmla="*/ 180975 h 554744"/>
                <a:gd name="connsiteX0-149" fmla="*/ 400050 w 768606"/>
                <a:gd name="connsiteY0-150" fmla="*/ 180975 h 554744"/>
                <a:gd name="connsiteX1-151" fmla="*/ 757238 w 768606"/>
                <a:gd name="connsiteY1-152" fmla="*/ 0 h 554744"/>
                <a:gd name="connsiteX2-153" fmla="*/ 581026 w 768606"/>
                <a:gd name="connsiteY2-154" fmla="*/ 438150 h 554744"/>
                <a:gd name="connsiteX3-155" fmla="*/ 0 w 768606"/>
                <a:gd name="connsiteY3-156" fmla="*/ 523875 h 554744"/>
                <a:gd name="connsiteX4-157" fmla="*/ 400050 w 768606"/>
                <a:gd name="connsiteY4-158" fmla="*/ 180975 h 554744"/>
                <a:gd name="connsiteX0-159" fmla="*/ 400050 w 758068"/>
                <a:gd name="connsiteY0-160" fmla="*/ 180975 h 554744"/>
                <a:gd name="connsiteX1-161" fmla="*/ 757238 w 758068"/>
                <a:gd name="connsiteY1-162" fmla="*/ 0 h 554744"/>
                <a:gd name="connsiteX2-163" fmla="*/ 581026 w 758068"/>
                <a:gd name="connsiteY2-164" fmla="*/ 438150 h 554744"/>
                <a:gd name="connsiteX3-165" fmla="*/ 0 w 758068"/>
                <a:gd name="connsiteY3-166" fmla="*/ 523875 h 554744"/>
                <a:gd name="connsiteX4-167" fmla="*/ 400050 w 758068"/>
                <a:gd name="connsiteY4-168" fmla="*/ 180975 h 5547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758068" h="554744">
                  <a:moveTo>
                    <a:pt x="400050" y="180975"/>
                  </a:moveTo>
                  <a:cubicBezTo>
                    <a:pt x="606425" y="266701"/>
                    <a:pt x="693738" y="119061"/>
                    <a:pt x="757238" y="0"/>
                  </a:cubicBezTo>
                  <a:cubicBezTo>
                    <a:pt x="760413" y="98425"/>
                    <a:pt x="763587" y="268287"/>
                    <a:pt x="581026" y="438150"/>
                  </a:cubicBezTo>
                  <a:cubicBezTo>
                    <a:pt x="415926" y="585787"/>
                    <a:pt x="241300" y="566738"/>
                    <a:pt x="0" y="523875"/>
                  </a:cubicBezTo>
                  <a:cubicBezTo>
                    <a:pt x="133350" y="409575"/>
                    <a:pt x="395287" y="376238"/>
                    <a:pt x="400050" y="1809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9" name="矩形 6"/>
            <p:cNvSpPr/>
            <p:nvPr/>
          </p:nvSpPr>
          <p:spPr>
            <a:xfrm>
              <a:off x="8023519" y="1827176"/>
              <a:ext cx="220174" cy="45719"/>
            </a:xfrm>
            <a:custGeom>
              <a:avLst/>
              <a:gdLst>
                <a:gd name="connsiteX0" fmla="*/ 0 w 264032"/>
                <a:gd name="connsiteY0" fmla="*/ 0 h 74462"/>
                <a:gd name="connsiteX1" fmla="*/ 264032 w 264032"/>
                <a:gd name="connsiteY1" fmla="*/ 0 h 74462"/>
                <a:gd name="connsiteX2" fmla="*/ 264032 w 264032"/>
                <a:gd name="connsiteY2" fmla="*/ 74462 h 74462"/>
                <a:gd name="connsiteX3" fmla="*/ 0 w 264032"/>
                <a:gd name="connsiteY3" fmla="*/ 74462 h 74462"/>
                <a:gd name="connsiteX4" fmla="*/ 0 w 264032"/>
                <a:gd name="connsiteY4" fmla="*/ 0 h 74462"/>
                <a:gd name="connsiteX0-1" fmla="*/ 0 w 264032"/>
                <a:gd name="connsiteY0-2" fmla="*/ 0 h 74462"/>
                <a:gd name="connsiteX1-3" fmla="*/ 264032 w 264032"/>
                <a:gd name="connsiteY1-4" fmla="*/ 0 h 74462"/>
                <a:gd name="connsiteX2-5" fmla="*/ 240220 w 264032"/>
                <a:gd name="connsiteY2-6" fmla="*/ 45887 h 74462"/>
                <a:gd name="connsiteX3-7" fmla="*/ 0 w 264032"/>
                <a:gd name="connsiteY3-8" fmla="*/ 74462 h 74462"/>
                <a:gd name="connsiteX4-9" fmla="*/ 0 w 264032"/>
                <a:gd name="connsiteY4-10" fmla="*/ 0 h 74462"/>
                <a:gd name="connsiteX0-11" fmla="*/ 0 w 264032"/>
                <a:gd name="connsiteY0-12" fmla="*/ 0 h 74462"/>
                <a:gd name="connsiteX1-13" fmla="*/ 264032 w 264032"/>
                <a:gd name="connsiteY1-14" fmla="*/ 0 h 74462"/>
                <a:gd name="connsiteX2-15" fmla="*/ 240220 w 264032"/>
                <a:gd name="connsiteY2-16" fmla="*/ 45887 h 74462"/>
                <a:gd name="connsiteX3-17" fmla="*/ 0 w 264032"/>
                <a:gd name="connsiteY3-18" fmla="*/ 74462 h 74462"/>
                <a:gd name="connsiteX4-19" fmla="*/ 0 w 264032"/>
                <a:gd name="connsiteY4-20" fmla="*/ 0 h 74462"/>
                <a:gd name="connsiteX0-21" fmla="*/ 0 w 264032"/>
                <a:gd name="connsiteY0-22" fmla="*/ 0 h 75691"/>
                <a:gd name="connsiteX1-23" fmla="*/ 264032 w 264032"/>
                <a:gd name="connsiteY1-24" fmla="*/ 0 h 75691"/>
                <a:gd name="connsiteX2-25" fmla="*/ 240220 w 264032"/>
                <a:gd name="connsiteY2-26" fmla="*/ 45887 h 75691"/>
                <a:gd name="connsiteX3-27" fmla="*/ 0 w 264032"/>
                <a:gd name="connsiteY3-28" fmla="*/ 74462 h 75691"/>
                <a:gd name="connsiteX4-29" fmla="*/ 0 w 264032"/>
                <a:gd name="connsiteY4-30" fmla="*/ 0 h 75691"/>
                <a:gd name="connsiteX0-31" fmla="*/ 0 w 272909"/>
                <a:gd name="connsiteY0-32" fmla="*/ 31772 h 107463"/>
                <a:gd name="connsiteX1-33" fmla="*/ 272910 w 272909"/>
                <a:gd name="connsiteY1-34" fmla="*/ 0 h 107463"/>
                <a:gd name="connsiteX2-35" fmla="*/ 240220 w 272909"/>
                <a:gd name="connsiteY2-36" fmla="*/ 77659 h 107463"/>
                <a:gd name="connsiteX3-37" fmla="*/ 0 w 272909"/>
                <a:gd name="connsiteY3-38" fmla="*/ 106234 h 107463"/>
                <a:gd name="connsiteX4-39" fmla="*/ 0 w 272909"/>
                <a:gd name="connsiteY4-40" fmla="*/ 31772 h 107463"/>
                <a:gd name="connsiteX0-41" fmla="*/ 0 w 272910"/>
                <a:gd name="connsiteY0-42" fmla="*/ 31772 h 107463"/>
                <a:gd name="connsiteX1-43" fmla="*/ 272910 w 272910"/>
                <a:gd name="connsiteY1-44" fmla="*/ 0 h 107463"/>
                <a:gd name="connsiteX2-45" fmla="*/ 240220 w 272910"/>
                <a:gd name="connsiteY2-46" fmla="*/ 77659 h 107463"/>
                <a:gd name="connsiteX3-47" fmla="*/ 0 w 272910"/>
                <a:gd name="connsiteY3-48" fmla="*/ 106234 h 107463"/>
                <a:gd name="connsiteX4-49" fmla="*/ 0 w 272910"/>
                <a:gd name="connsiteY4-50" fmla="*/ 31772 h 107463"/>
                <a:gd name="connsiteX0-51" fmla="*/ 26564 w 272910"/>
                <a:gd name="connsiteY0-52" fmla="*/ 26829 h 107463"/>
                <a:gd name="connsiteX1-53" fmla="*/ 272910 w 272910"/>
                <a:gd name="connsiteY1-54" fmla="*/ 0 h 107463"/>
                <a:gd name="connsiteX2-55" fmla="*/ 240220 w 272910"/>
                <a:gd name="connsiteY2-56" fmla="*/ 77659 h 107463"/>
                <a:gd name="connsiteX3-57" fmla="*/ 0 w 272910"/>
                <a:gd name="connsiteY3-58" fmla="*/ 106234 h 107463"/>
                <a:gd name="connsiteX4-59" fmla="*/ 26564 w 272910"/>
                <a:gd name="connsiteY4-60" fmla="*/ 26829 h 1074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910" h="107463">
                  <a:moveTo>
                    <a:pt x="26564" y="26829"/>
                  </a:moveTo>
                  <a:cubicBezTo>
                    <a:pt x="117534" y="16238"/>
                    <a:pt x="163195" y="54074"/>
                    <a:pt x="272910" y="0"/>
                  </a:cubicBezTo>
                  <a:lnTo>
                    <a:pt x="240220" y="77659"/>
                  </a:lnTo>
                  <a:cubicBezTo>
                    <a:pt x="138716" y="110996"/>
                    <a:pt x="87217" y="108616"/>
                    <a:pt x="0" y="106234"/>
                  </a:cubicBezTo>
                  <a:lnTo>
                    <a:pt x="26564" y="26829"/>
                  </a:lnTo>
                  <a:close/>
                </a:path>
              </a:pathLst>
            </a:custGeom>
            <a:solidFill>
              <a:srgbClr val="CBE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0" name="矩形 6"/>
            <p:cNvSpPr/>
            <p:nvPr/>
          </p:nvSpPr>
          <p:spPr>
            <a:xfrm>
              <a:off x="7990080" y="1879030"/>
              <a:ext cx="220174" cy="45719"/>
            </a:xfrm>
            <a:custGeom>
              <a:avLst/>
              <a:gdLst>
                <a:gd name="connsiteX0" fmla="*/ 0 w 264032"/>
                <a:gd name="connsiteY0" fmla="*/ 0 h 74462"/>
                <a:gd name="connsiteX1" fmla="*/ 264032 w 264032"/>
                <a:gd name="connsiteY1" fmla="*/ 0 h 74462"/>
                <a:gd name="connsiteX2" fmla="*/ 264032 w 264032"/>
                <a:gd name="connsiteY2" fmla="*/ 74462 h 74462"/>
                <a:gd name="connsiteX3" fmla="*/ 0 w 264032"/>
                <a:gd name="connsiteY3" fmla="*/ 74462 h 74462"/>
                <a:gd name="connsiteX4" fmla="*/ 0 w 264032"/>
                <a:gd name="connsiteY4" fmla="*/ 0 h 74462"/>
                <a:gd name="connsiteX0-1" fmla="*/ 0 w 264032"/>
                <a:gd name="connsiteY0-2" fmla="*/ 0 h 74462"/>
                <a:gd name="connsiteX1-3" fmla="*/ 264032 w 264032"/>
                <a:gd name="connsiteY1-4" fmla="*/ 0 h 74462"/>
                <a:gd name="connsiteX2-5" fmla="*/ 240220 w 264032"/>
                <a:gd name="connsiteY2-6" fmla="*/ 45887 h 74462"/>
                <a:gd name="connsiteX3-7" fmla="*/ 0 w 264032"/>
                <a:gd name="connsiteY3-8" fmla="*/ 74462 h 74462"/>
                <a:gd name="connsiteX4-9" fmla="*/ 0 w 264032"/>
                <a:gd name="connsiteY4-10" fmla="*/ 0 h 74462"/>
                <a:gd name="connsiteX0-11" fmla="*/ 0 w 264032"/>
                <a:gd name="connsiteY0-12" fmla="*/ 0 h 74462"/>
                <a:gd name="connsiteX1-13" fmla="*/ 264032 w 264032"/>
                <a:gd name="connsiteY1-14" fmla="*/ 0 h 74462"/>
                <a:gd name="connsiteX2-15" fmla="*/ 240220 w 264032"/>
                <a:gd name="connsiteY2-16" fmla="*/ 45887 h 74462"/>
                <a:gd name="connsiteX3-17" fmla="*/ 0 w 264032"/>
                <a:gd name="connsiteY3-18" fmla="*/ 74462 h 74462"/>
                <a:gd name="connsiteX4-19" fmla="*/ 0 w 264032"/>
                <a:gd name="connsiteY4-20" fmla="*/ 0 h 74462"/>
                <a:gd name="connsiteX0-21" fmla="*/ 0 w 264032"/>
                <a:gd name="connsiteY0-22" fmla="*/ 0 h 75691"/>
                <a:gd name="connsiteX1-23" fmla="*/ 264032 w 264032"/>
                <a:gd name="connsiteY1-24" fmla="*/ 0 h 75691"/>
                <a:gd name="connsiteX2-25" fmla="*/ 240220 w 264032"/>
                <a:gd name="connsiteY2-26" fmla="*/ 45887 h 75691"/>
                <a:gd name="connsiteX3-27" fmla="*/ 0 w 264032"/>
                <a:gd name="connsiteY3-28" fmla="*/ 74462 h 75691"/>
                <a:gd name="connsiteX4-29" fmla="*/ 0 w 264032"/>
                <a:gd name="connsiteY4-30" fmla="*/ 0 h 75691"/>
                <a:gd name="connsiteX0-31" fmla="*/ 0 w 272909"/>
                <a:gd name="connsiteY0-32" fmla="*/ 31772 h 107463"/>
                <a:gd name="connsiteX1-33" fmla="*/ 272910 w 272909"/>
                <a:gd name="connsiteY1-34" fmla="*/ 0 h 107463"/>
                <a:gd name="connsiteX2-35" fmla="*/ 240220 w 272909"/>
                <a:gd name="connsiteY2-36" fmla="*/ 77659 h 107463"/>
                <a:gd name="connsiteX3-37" fmla="*/ 0 w 272909"/>
                <a:gd name="connsiteY3-38" fmla="*/ 106234 h 107463"/>
                <a:gd name="connsiteX4-39" fmla="*/ 0 w 272909"/>
                <a:gd name="connsiteY4-40" fmla="*/ 31772 h 107463"/>
                <a:gd name="connsiteX0-41" fmla="*/ 0 w 272910"/>
                <a:gd name="connsiteY0-42" fmla="*/ 31772 h 107463"/>
                <a:gd name="connsiteX1-43" fmla="*/ 272910 w 272910"/>
                <a:gd name="connsiteY1-44" fmla="*/ 0 h 107463"/>
                <a:gd name="connsiteX2-45" fmla="*/ 240220 w 272910"/>
                <a:gd name="connsiteY2-46" fmla="*/ 77659 h 107463"/>
                <a:gd name="connsiteX3-47" fmla="*/ 0 w 272910"/>
                <a:gd name="connsiteY3-48" fmla="*/ 106234 h 107463"/>
                <a:gd name="connsiteX4-49" fmla="*/ 0 w 272910"/>
                <a:gd name="connsiteY4-50" fmla="*/ 31772 h 107463"/>
                <a:gd name="connsiteX0-51" fmla="*/ 26564 w 272910"/>
                <a:gd name="connsiteY0-52" fmla="*/ 26829 h 107463"/>
                <a:gd name="connsiteX1-53" fmla="*/ 272910 w 272910"/>
                <a:gd name="connsiteY1-54" fmla="*/ 0 h 107463"/>
                <a:gd name="connsiteX2-55" fmla="*/ 240220 w 272910"/>
                <a:gd name="connsiteY2-56" fmla="*/ 77659 h 107463"/>
                <a:gd name="connsiteX3-57" fmla="*/ 0 w 272910"/>
                <a:gd name="connsiteY3-58" fmla="*/ 106234 h 107463"/>
                <a:gd name="connsiteX4-59" fmla="*/ 26564 w 272910"/>
                <a:gd name="connsiteY4-60" fmla="*/ 26829 h 1074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910" h="107463">
                  <a:moveTo>
                    <a:pt x="26564" y="26829"/>
                  </a:moveTo>
                  <a:cubicBezTo>
                    <a:pt x="117534" y="16238"/>
                    <a:pt x="163195" y="54074"/>
                    <a:pt x="272910" y="0"/>
                  </a:cubicBezTo>
                  <a:lnTo>
                    <a:pt x="240220" y="77659"/>
                  </a:lnTo>
                  <a:cubicBezTo>
                    <a:pt x="138716" y="110996"/>
                    <a:pt x="87217" y="108616"/>
                    <a:pt x="0" y="106234"/>
                  </a:cubicBezTo>
                  <a:lnTo>
                    <a:pt x="26564" y="26829"/>
                  </a:lnTo>
                  <a:close/>
                </a:path>
              </a:pathLst>
            </a:custGeom>
            <a:solidFill>
              <a:srgbClr val="CBE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731" name="组合 730"/>
          <p:cNvGrpSpPr/>
          <p:nvPr/>
        </p:nvGrpSpPr>
        <p:grpSpPr>
          <a:xfrm>
            <a:off x="5799027" y="4051961"/>
            <a:ext cx="758068" cy="554744"/>
            <a:chOff x="7624634" y="1536238"/>
            <a:chExt cx="758068" cy="554744"/>
          </a:xfrm>
        </p:grpSpPr>
        <p:sp>
          <p:nvSpPr>
            <p:cNvPr id="732" name="任意多边形 731"/>
            <p:cNvSpPr/>
            <p:nvPr/>
          </p:nvSpPr>
          <p:spPr>
            <a:xfrm>
              <a:off x="7624634" y="1536238"/>
              <a:ext cx="758068" cy="554744"/>
            </a:xfrm>
            <a:custGeom>
              <a:avLst/>
              <a:gdLst>
                <a:gd name="connsiteX0" fmla="*/ 395288 w 757238"/>
                <a:gd name="connsiteY0" fmla="*/ 185737 h 523875"/>
                <a:gd name="connsiteX1" fmla="*/ 757238 w 757238"/>
                <a:gd name="connsiteY1" fmla="*/ 0 h 523875"/>
                <a:gd name="connsiteX2" fmla="*/ 0 w 757238"/>
                <a:gd name="connsiteY2" fmla="*/ 523875 h 523875"/>
                <a:gd name="connsiteX3" fmla="*/ 395288 w 757238"/>
                <a:gd name="connsiteY3" fmla="*/ 185737 h 523875"/>
                <a:gd name="connsiteX0-1" fmla="*/ 395288 w 757238"/>
                <a:gd name="connsiteY0-2" fmla="*/ 185737 h 523875"/>
                <a:gd name="connsiteX1-3" fmla="*/ 757238 w 757238"/>
                <a:gd name="connsiteY1-4" fmla="*/ 0 h 523875"/>
                <a:gd name="connsiteX2-5" fmla="*/ 414338 w 757238"/>
                <a:gd name="connsiteY2-6" fmla="*/ 247650 h 523875"/>
                <a:gd name="connsiteX3-7" fmla="*/ 0 w 757238"/>
                <a:gd name="connsiteY3-8" fmla="*/ 523875 h 523875"/>
                <a:gd name="connsiteX4" fmla="*/ 395288 w 757238"/>
                <a:gd name="connsiteY4" fmla="*/ 185737 h 523875"/>
                <a:gd name="connsiteX0-9" fmla="*/ 395288 w 757238"/>
                <a:gd name="connsiteY0-10" fmla="*/ 185737 h 523875"/>
                <a:gd name="connsiteX1-11" fmla="*/ 757238 w 757238"/>
                <a:gd name="connsiteY1-12" fmla="*/ 0 h 523875"/>
                <a:gd name="connsiteX2-13" fmla="*/ 581026 w 757238"/>
                <a:gd name="connsiteY2-14" fmla="*/ 438150 h 523875"/>
                <a:gd name="connsiteX3-15" fmla="*/ 0 w 757238"/>
                <a:gd name="connsiteY3-16" fmla="*/ 523875 h 523875"/>
                <a:gd name="connsiteX4-17" fmla="*/ 395288 w 757238"/>
                <a:gd name="connsiteY4-18" fmla="*/ 185737 h 523875"/>
                <a:gd name="connsiteX0-19" fmla="*/ 395288 w 757238"/>
                <a:gd name="connsiteY0-20" fmla="*/ 185737 h 523875"/>
                <a:gd name="connsiteX1-21" fmla="*/ 757238 w 757238"/>
                <a:gd name="connsiteY1-22" fmla="*/ 0 h 523875"/>
                <a:gd name="connsiteX2-23" fmla="*/ 581026 w 757238"/>
                <a:gd name="connsiteY2-24" fmla="*/ 438150 h 523875"/>
                <a:gd name="connsiteX3-25" fmla="*/ 0 w 757238"/>
                <a:gd name="connsiteY3-26" fmla="*/ 523875 h 523875"/>
                <a:gd name="connsiteX4-27" fmla="*/ 395288 w 757238"/>
                <a:gd name="connsiteY4-28" fmla="*/ 185737 h 523875"/>
                <a:gd name="connsiteX0-29" fmla="*/ 395288 w 757238"/>
                <a:gd name="connsiteY0-30" fmla="*/ 185737 h 525678"/>
                <a:gd name="connsiteX1-31" fmla="*/ 757238 w 757238"/>
                <a:gd name="connsiteY1-32" fmla="*/ 0 h 525678"/>
                <a:gd name="connsiteX2-33" fmla="*/ 581026 w 757238"/>
                <a:gd name="connsiteY2-34" fmla="*/ 438150 h 525678"/>
                <a:gd name="connsiteX3-35" fmla="*/ 0 w 757238"/>
                <a:gd name="connsiteY3-36" fmla="*/ 523875 h 525678"/>
                <a:gd name="connsiteX4-37" fmla="*/ 395288 w 757238"/>
                <a:gd name="connsiteY4-38" fmla="*/ 185737 h 525678"/>
                <a:gd name="connsiteX0-39" fmla="*/ 395288 w 757238"/>
                <a:gd name="connsiteY0-40" fmla="*/ 185737 h 554744"/>
                <a:gd name="connsiteX1-41" fmla="*/ 757238 w 757238"/>
                <a:gd name="connsiteY1-42" fmla="*/ 0 h 554744"/>
                <a:gd name="connsiteX2-43" fmla="*/ 581026 w 757238"/>
                <a:gd name="connsiteY2-44" fmla="*/ 438150 h 554744"/>
                <a:gd name="connsiteX3-45" fmla="*/ 0 w 757238"/>
                <a:gd name="connsiteY3-46" fmla="*/ 523875 h 554744"/>
                <a:gd name="connsiteX4-47" fmla="*/ 395288 w 757238"/>
                <a:gd name="connsiteY4-48" fmla="*/ 185737 h 554744"/>
                <a:gd name="connsiteX0-49" fmla="*/ 395288 w 767408"/>
                <a:gd name="connsiteY0-50" fmla="*/ 185737 h 554744"/>
                <a:gd name="connsiteX1-51" fmla="*/ 757238 w 767408"/>
                <a:gd name="connsiteY1-52" fmla="*/ 0 h 554744"/>
                <a:gd name="connsiteX2-53" fmla="*/ 581026 w 767408"/>
                <a:gd name="connsiteY2-54" fmla="*/ 438150 h 554744"/>
                <a:gd name="connsiteX3-55" fmla="*/ 0 w 767408"/>
                <a:gd name="connsiteY3-56" fmla="*/ 523875 h 554744"/>
                <a:gd name="connsiteX4-57" fmla="*/ 395288 w 767408"/>
                <a:gd name="connsiteY4-58" fmla="*/ 185737 h 554744"/>
                <a:gd name="connsiteX0-59" fmla="*/ 395288 w 763186"/>
                <a:gd name="connsiteY0-60" fmla="*/ 185737 h 554744"/>
                <a:gd name="connsiteX1-61" fmla="*/ 757238 w 763186"/>
                <a:gd name="connsiteY1-62" fmla="*/ 0 h 554744"/>
                <a:gd name="connsiteX2-63" fmla="*/ 581026 w 763186"/>
                <a:gd name="connsiteY2-64" fmla="*/ 438150 h 554744"/>
                <a:gd name="connsiteX3-65" fmla="*/ 0 w 763186"/>
                <a:gd name="connsiteY3-66" fmla="*/ 523875 h 554744"/>
                <a:gd name="connsiteX4-67" fmla="*/ 395288 w 763186"/>
                <a:gd name="connsiteY4-68" fmla="*/ 185737 h 554744"/>
                <a:gd name="connsiteX0-69" fmla="*/ 395288 w 768606"/>
                <a:gd name="connsiteY0-70" fmla="*/ 185737 h 554744"/>
                <a:gd name="connsiteX1-71" fmla="*/ 757238 w 768606"/>
                <a:gd name="connsiteY1-72" fmla="*/ 0 h 554744"/>
                <a:gd name="connsiteX2-73" fmla="*/ 581026 w 768606"/>
                <a:gd name="connsiteY2-74" fmla="*/ 438150 h 554744"/>
                <a:gd name="connsiteX3-75" fmla="*/ 0 w 768606"/>
                <a:gd name="connsiteY3-76" fmla="*/ 523875 h 554744"/>
                <a:gd name="connsiteX4-77" fmla="*/ 395288 w 768606"/>
                <a:gd name="connsiteY4-78" fmla="*/ 185737 h 554744"/>
                <a:gd name="connsiteX0-79" fmla="*/ 395288 w 768606"/>
                <a:gd name="connsiteY0-80" fmla="*/ 185737 h 554744"/>
                <a:gd name="connsiteX1-81" fmla="*/ 757238 w 768606"/>
                <a:gd name="connsiteY1-82" fmla="*/ 0 h 554744"/>
                <a:gd name="connsiteX2-83" fmla="*/ 581026 w 768606"/>
                <a:gd name="connsiteY2-84" fmla="*/ 438150 h 554744"/>
                <a:gd name="connsiteX3-85" fmla="*/ 0 w 768606"/>
                <a:gd name="connsiteY3-86" fmla="*/ 523875 h 554744"/>
                <a:gd name="connsiteX4-87" fmla="*/ 395288 w 768606"/>
                <a:gd name="connsiteY4-88" fmla="*/ 185737 h 554744"/>
                <a:gd name="connsiteX0-89" fmla="*/ 400050 w 768606"/>
                <a:gd name="connsiteY0-90" fmla="*/ 180975 h 554744"/>
                <a:gd name="connsiteX1-91" fmla="*/ 757238 w 768606"/>
                <a:gd name="connsiteY1-92" fmla="*/ 0 h 554744"/>
                <a:gd name="connsiteX2-93" fmla="*/ 581026 w 768606"/>
                <a:gd name="connsiteY2-94" fmla="*/ 438150 h 554744"/>
                <a:gd name="connsiteX3-95" fmla="*/ 0 w 768606"/>
                <a:gd name="connsiteY3-96" fmla="*/ 523875 h 554744"/>
                <a:gd name="connsiteX4-97" fmla="*/ 400050 w 768606"/>
                <a:gd name="connsiteY4-98" fmla="*/ 180975 h 554744"/>
                <a:gd name="connsiteX0-99" fmla="*/ 400050 w 768606"/>
                <a:gd name="connsiteY0-100" fmla="*/ 180975 h 554744"/>
                <a:gd name="connsiteX1-101" fmla="*/ 757238 w 768606"/>
                <a:gd name="connsiteY1-102" fmla="*/ 0 h 554744"/>
                <a:gd name="connsiteX2-103" fmla="*/ 581026 w 768606"/>
                <a:gd name="connsiteY2-104" fmla="*/ 438150 h 554744"/>
                <a:gd name="connsiteX3-105" fmla="*/ 0 w 768606"/>
                <a:gd name="connsiteY3-106" fmla="*/ 523875 h 554744"/>
                <a:gd name="connsiteX4-107" fmla="*/ 400050 w 768606"/>
                <a:gd name="connsiteY4-108" fmla="*/ 180975 h 554744"/>
                <a:gd name="connsiteX0-109" fmla="*/ 400050 w 768606"/>
                <a:gd name="connsiteY0-110" fmla="*/ 180975 h 554744"/>
                <a:gd name="connsiteX1-111" fmla="*/ 757238 w 768606"/>
                <a:gd name="connsiteY1-112" fmla="*/ 0 h 554744"/>
                <a:gd name="connsiteX2-113" fmla="*/ 581026 w 768606"/>
                <a:gd name="connsiteY2-114" fmla="*/ 438150 h 554744"/>
                <a:gd name="connsiteX3-115" fmla="*/ 0 w 768606"/>
                <a:gd name="connsiteY3-116" fmla="*/ 523875 h 554744"/>
                <a:gd name="connsiteX4-117" fmla="*/ 400050 w 768606"/>
                <a:gd name="connsiteY4-118" fmla="*/ 180975 h 554744"/>
                <a:gd name="connsiteX0-119" fmla="*/ 400050 w 768606"/>
                <a:gd name="connsiteY0-120" fmla="*/ 180975 h 554744"/>
                <a:gd name="connsiteX1-121" fmla="*/ 757238 w 768606"/>
                <a:gd name="connsiteY1-122" fmla="*/ 0 h 554744"/>
                <a:gd name="connsiteX2-123" fmla="*/ 581026 w 768606"/>
                <a:gd name="connsiteY2-124" fmla="*/ 438150 h 554744"/>
                <a:gd name="connsiteX3-125" fmla="*/ 0 w 768606"/>
                <a:gd name="connsiteY3-126" fmla="*/ 523875 h 554744"/>
                <a:gd name="connsiteX4-127" fmla="*/ 400050 w 768606"/>
                <a:gd name="connsiteY4-128" fmla="*/ 180975 h 554744"/>
                <a:gd name="connsiteX0-129" fmla="*/ 400050 w 768606"/>
                <a:gd name="connsiteY0-130" fmla="*/ 180975 h 554744"/>
                <a:gd name="connsiteX1-131" fmla="*/ 757238 w 768606"/>
                <a:gd name="connsiteY1-132" fmla="*/ 0 h 554744"/>
                <a:gd name="connsiteX2-133" fmla="*/ 581026 w 768606"/>
                <a:gd name="connsiteY2-134" fmla="*/ 438150 h 554744"/>
                <a:gd name="connsiteX3-135" fmla="*/ 0 w 768606"/>
                <a:gd name="connsiteY3-136" fmla="*/ 523875 h 554744"/>
                <a:gd name="connsiteX4-137" fmla="*/ 400050 w 768606"/>
                <a:gd name="connsiteY4-138" fmla="*/ 180975 h 554744"/>
                <a:gd name="connsiteX0-139" fmla="*/ 400050 w 768606"/>
                <a:gd name="connsiteY0-140" fmla="*/ 180975 h 554744"/>
                <a:gd name="connsiteX1-141" fmla="*/ 757238 w 768606"/>
                <a:gd name="connsiteY1-142" fmla="*/ 0 h 554744"/>
                <a:gd name="connsiteX2-143" fmla="*/ 581026 w 768606"/>
                <a:gd name="connsiteY2-144" fmla="*/ 438150 h 554744"/>
                <a:gd name="connsiteX3-145" fmla="*/ 0 w 768606"/>
                <a:gd name="connsiteY3-146" fmla="*/ 523875 h 554744"/>
                <a:gd name="connsiteX4-147" fmla="*/ 400050 w 768606"/>
                <a:gd name="connsiteY4-148" fmla="*/ 180975 h 554744"/>
                <a:gd name="connsiteX0-149" fmla="*/ 400050 w 768606"/>
                <a:gd name="connsiteY0-150" fmla="*/ 180975 h 554744"/>
                <a:gd name="connsiteX1-151" fmla="*/ 757238 w 768606"/>
                <a:gd name="connsiteY1-152" fmla="*/ 0 h 554744"/>
                <a:gd name="connsiteX2-153" fmla="*/ 581026 w 768606"/>
                <a:gd name="connsiteY2-154" fmla="*/ 438150 h 554744"/>
                <a:gd name="connsiteX3-155" fmla="*/ 0 w 768606"/>
                <a:gd name="connsiteY3-156" fmla="*/ 523875 h 554744"/>
                <a:gd name="connsiteX4-157" fmla="*/ 400050 w 768606"/>
                <a:gd name="connsiteY4-158" fmla="*/ 180975 h 554744"/>
                <a:gd name="connsiteX0-159" fmla="*/ 400050 w 758068"/>
                <a:gd name="connsiteY0-160" fmla="*/ 180975 h 554744"/>
                <a:gd name="connsiteX1-161" fmla="*/ 757238 w 758068"/>
                <a:gd name="connsiteY1-162" fmla="*/ 0 h 554744"/>
                <a:gd name="connsiteX2-163" fmla="*/ 581026 w 758068"/>
                <a:gd name="connsiteY2-164" fmla="*/ 438150 h 554744"/>
                <a:gd name="connsiteX3-165" fmla="*/ 0 w 758068"/>
                <a:gd name="connsiteY3-166" fmla="*/ 523875 h 554744"/>
                <a:gd name="connsiteX4-167" fmla="*/ 400050 w 758068"/>
                <a:gd name="connsiteY4-168" fmla="*/ 180975 h 554744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17" y="connsiteY4-18"/>
                </a:cxn>
              </a:cxnLst>
              <a:rect l="l" t="t" r="r" b="b"/>
              <a:pathLst>
                <a:path w="758068" h="554744">
                  <a:moveTo>
                    <a:pt x="400050" y="180975"/>
                  </a:moveTo>
                  <a:cubicBezTo>
                    <a:pt x="606425" y="266701"/>
                    <a:pt x="693738" y="119061"/>
                    <a:pt x="757238" y="0"/>
                  </a:cubicBezTo>
                  <a:cubicBezTo>
                    <a:pt x="760413" y="98425"/>
                    <a:pt x="763587" y="268287"/>
                    <a:pt x="581026" y="438150"/>
                  </a:cubicBezTo>
                  <a:cubicBezTo>
                    <a:pt x="415926" y="585787"/>
                    <a:pt x="241300" y="566738"/>
                    <a:pt x="0" y="523875"/>
                  </a:cubicBezTo>
                  <a:cubicBezTo>
                    <a:pt x="133350" y="409575"/>
                    <a:pt x="395287" y="376238"/>
                    <a:pt x="400050" y="1809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3" name="矩形 6"/>
            <p:cNvSpPr/>
            <p:nvPr/>
          </p:nvSpPr>
          <p:spPr>
            <a:xfrm>
              <a:off x="8023519" y="1827176"/>
              <a:ext cx="220174" cy="45719"/>
            </a:xfrm>
            <a:custGeom>
              <a:avLst/>
              <a:gdLst>
                <a:gd name="connsiteX0" fmla="*/ 0 w 264032"/>
                <a:gd name="connsiteY0" fmla="*/ 0 h 74462"/>
                <a:gd name="connsiteX1" fmla="*/ 264032 w 264032"/>
                <a:gd name="connsiteY1" fmla="*/ 0 h 74462"/>
                <a:gd name="connsiteX2" fmla="*/ 264032 w 264032"/>
                <a:gd name="connsiteY2" fmla="*/ 74462 h 74462"/>
                <a:gd name="connsiteX3" fmla="*/ 0 w 264032"/>
                <a:gd name="connsiteY3" fmla="*/ 74462 h 74462"/>
                <a:gd name="connsiteX4" fmla="*/ 0 w 264032"/>
                <a:gd name="connsiteY4" fmla="*/ 0 h 74462"/>
                <a:gd name="connsiteX0-1" fmla="*/ 0 w 264032"/>
                <a:gd name="connsiteY0-2" fmla="*/ 0 h 74462"/>
                <a:gd name="connsiteX1-3" fmla="*/ 264032 w 264032"/>
                <a:gd name="connsiteY1-4" fmla="*/ 0 h 74462"/>
                <a:gd name="connsiteX2-5" fmla="*/ 240220 w 264032"/>
                <a:gd name="connsiteY2-6" fmla="*/ 45887 h 74462"/>
                <a:gd name="connsiteX3-7" fmla="*/ 0 w 264032"/>
                <a:gd name="connsiteY3-8" fmla="*/ 74462 h 74462"/>
                <a:gd name="connsiteX4-9" fmla="*/ 0 w 264032"/>
                <a:gd name="connsiteY4-10" fmla="*/ 0 h 74462"/>
                <a:gd name="connsiteX0-11" fmla="*/ 0 w 264032"/>
                <a:gd name="connsiteY0-12" fmla="*/ 0 h 74462"/>
                <a:gd name="connsiteX1-13" fmla="*/ 264032 w 264032"/>
                <a:gd name="connsiteY1-14" fmla="*/ 0 h 74462"/>
                <a:gd name="connsiteX2-15" fmla="*/ 240220 w 264032"/>
                <a:gd name="connsiteY2-16" fmla="*/ 45887 h 74462"/>
                <a:gd name="connsiteX3-17" fmla="*/ 0 w 264032"/>
                <a:gd name="connsiteY3-18" fmla="*/ 74462 h 74462"/>
                <a:gd name="connsiteX4-19" fmla="*/ 0 w 264032"/>
                <a:gd name="connsiteY4-20" fmla="*/ 0 h 74462"/>
                <a:gd name="connsiteX0-21" fmla="*/ 0 w 264032"/>
                <a:gd name="connsiteY0-22" fmla="*/ 0 h 75691"/>
                <a:gd name="connsiteX1-23" fmla="*/ 264032 w 264032"/>
                <a:gd name="connsiteY1-24" fmla="*/ 0 h 75691"/>
                <a:gd name="connsiteX2-25" fmla="*/ 240220 w 264032"/>
                <a:gd name="connsiteY2-26" fmla="*/ 45887 h 75691"/>
                <a:gd name="connsiteX3-27" fmla="*/ 0 w 264032"/>
                <a:gd name="connsiteY3-28" fmla="*/ 74462 h 75691"/>
                <a:gd name="connsiteX4-29" fmla="*/ 0 w 264032"/>
                <a:gd name="connsiteY4-30" fmla="*/ 0 h 75691"/>
                <a:gd name="connsiteX0-31" fmla="*/ 0 w 272909"/>
                <a:gd name="connsiteY0-32" fmla="*/ 31772 h 107463"/>
                <a:gd name="connsiteX1-33" fmla="*/ 272910 w 272909"/>
                <a:gd name="connsiteY1-34" fmla="*/ 0 h 107463"/>
                <a:gd name="connsiteX2-35" fmla="*/ 240220 w 272909"/>
                <a:gd name="connsiteY2-36" fmla="*/ 77659 h 107463"/>
                <a:gd name="connsiteX3-37" fmla="*/ 0 w 272909"/>
                <a:gd name="connsiteY3-38" fmla="*/ 106234 h 107463"/>
                <a:gd name="connsiteX4-39" fmla="*/ 0 w 272909"/>
                <a:gd name="connsiteY4-40" fmla="*/ 31772 h 107463"/>
                <a:gd name="connsiteX0-41" fmla="*/ 0 w 272910"/>
                <a:gd name="connsiteY0-42" fmla="*/ 31772 h 107463"/>
                <a:gd name="connsiteX1-43" fmla="*/ 272910 w 272910"/>
                <a:gd name="connsiteY1-44" fmla="*/ 0 h 107463"/>
                <a:gd name="connsiteX2-45" fmla="*/ 240220 w 272910"/>
                <a:gd name="connsiteY2-46" fmla="*/ 77659 h 107463"/>
                <a:gd name="connsiteX3-47" fmla="*/ 0 w 272910"/>
                <a:gd name="connsiteY3-48" fmla="*/ 106234 h 107463"/>
                <a:gd name="connsiteX4-49" fmla="*/ 0 w 272910"/>
                <a:gd name="connsiteY4-50" fmla="*/ 31772 h 107463"/>
                <a:gd name="connsiteX0-51" fmla="*/ 26564 w 272910"/>
                <a:gd name="connsiteY0-52" fmla="*/ 26829 h 107463"/>
                <a:gd name="connsiteX1-53" fmla="*/ 272910 w 272910"/>
                <a:gd name="connsiteY1-54" fmla="*/ 0 h 107463"/>
                <a:gd name="connsiteX2-55" fmla="*/ 240220 w 272910"/>
                <a:gd name="connsiteY2-56" fmla="*/ 77659 h 107463"/>
                <a:gd name="connsiteX3-57" fmla="*/ 0 w 272910"/>
                <a:gd name="connsiteY3-58" fmla="*/ 106234 h 107463"/>
                <a:gd name="connsiteX4-59" fmla="*/ 26564 w 272910"/>
                <a:gd name="connsiteY4-60" fmla="*/ 26829 h 1074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910" h="107463">
                  <a:moveTo>
                    <a:pt x="26564" y="26829"/>
                  </a:moveTo>
                  <a:cubicBezTo>
                    <a:pt x="117534" y="16238"/>
                    <a:pt x="163195" y="54074"/>
                    <a:pt x="272910" y="0"/>
                  </a:cubicBezTo>
                  <a:lnTo>
                    <a:pt x="240220" y="77659"/>
                  </a:lnTo>
                  <a:cubicBezTo>
                    <a:pt x="138716" y="110996"/>
                    <a:pt x="87217" y="108616"/>
                    <a:pt x="0" y="106234"/>
                  </a:cubicBezTo>
                  <a:lnTo>
                    <a:pt x="26564" y="26829"/>
                  </a:lnTo>
                  <a:close/>
                </a:path>
              </a:pathLst>
            </a:custGeom>
            <a:solidFill>
              <a:srgbClr val="CBE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34" name="矩形 6"/>
            <p:cNvSpPr/>
            <p:nvPr/>
          </p:nvSpPr>
          <p:spPr>
            <a:xfrm>
              <a:off x="7990080" y="1879030"/>
              <a:ext cx="220174" cy="45719"/>
            </a:xfrm>
            <a:custGeom>
              <a:avLst/>
              <a:gdLst>
                <a:gd name="connsiteX0" fmla="*/ 0 w 264032"/>
                <a:gd name="connsiteY0" fmla="*/ 0 h 74462"/>
                <a:gd name="connsiteX1" fmla="*/ 264032 w 264032"/>
                <a:gd name="connsiteY1" fmla="*/ 0 h 74462"/>
                <a:gd name="connsiteX2" fmla="*/ 264032 w 264032"/>
                <a:gd name="connsiteY2" fmla="*/ 74462 h 74462"/>
                <a:gd name="connsiteX3" fmla="*/ 0 w 264032"/>
                <a:gd name="connsiteY3" fmla="*/ 74462 h 74462"/>
                <a:gd name="connsiteX4" fmla="*/ 0 w 264032"/>
                <a:gd name="connsiteY4" fmla="*/ 0 h 74462"/>
                <a:gd name="connsiteX0-1" fmla="*/ 0 w 264032"/>
                <a:gd name="connsiteY0-2" fmla="*/ 0 h 74462"/>
                <a:gd name="connsiteX1-3" fmla="*/ 264032 w 264032"/>
                <a:gd name="connsiteY1-4" fmla="*/ 0 h 74462"/>
                <a:gd name="connsiteX2-5" fmla="*/ 240220 w 264032"/>
                <a:gd name="connsiteY2-6" fmla="*/ 45887 h 74462"/>
                <a:gd name="connsiteX3-7" fmla="*/ 0 w 264032"/>
                <a:gd name="connsiteY3-8" fmla="*/ 74462 h 74462"/>
                <a:gd name="connsiteX4-9" fmla="*/ 0 w 264032"/>
                <a:gd name="connsiteY4-10" fmla="*/ 0 h 74462"/>
                <a:gd name="connsiteX0-11" fmla="*/ 0 w 264032"/>
                <a:gd name="connsiteY0-12" fmla="*/ 0 h 74462"/>
                <a:gd name="connsiteX1-13" fmla="*/ 264032 w 264032"/>
                <a:gd name="connsiteY1-14" fmla="*/ 0 h 74462"/>
                <a:gd name="connsiteX2-15" fmla="*/ 240220 w 264032"/>
                <a:gd name="connsiteY2-16" fmla="*/ 45887 h 74462"/>
                <a:gd name="connsiteX3-17" fmla="*/ 0 w 264032"/>
                <a:gd name="connsiteY3-18" fmla="*/ 74462 h 74462"/>
                <a:gd name="connsiteX4-19" fmla="*/ 0 w 264032"/>
                <a:gd name="connsiteY4-20" fmla="*/ 0 h 74462"/>
                <a:gd name="connsiteX0-21" fmla="*/ 0 w 264032"/>
                <a:gd name="connsiteY0-22" fmla="*/ 0 h 75691"/>
                <a:gd name="connsiteX1-23" fmla="*/ 264032 w 264032"/>
                <a:gd name="connsiteY1-24" fmla="*/ 0 h 75691"/>
                <a:gd name="connsiteX2-25" fmla="*/ 240220 w 264032"/>
                <a:gd name="connsiteY2-26" fmla="*/ 45887 h 75691"/>
                <a:gd name="connsiteX3-27" fmla="*/ 0 w 264032"/>
                <a:gd name="connsiteY3-28" fmla="*/ 74462 h 75691"/>
                <a:gd name="connsiteX4-29" fmla="*/ 0 w 264032"/>
                <a:gd name="connsiteY4-30" fmla="*/ 0 h 75691"/>
                <a:gd name="connsiteX0-31" fmla="*/ 0 w 272909"/>
                <a:gd name="connsiteY0-32" fmla="*/ 31772 h 107463"/>
                <a:gd name="connsiteX1-33" fmla="*/ 272910 w 272909"/>
                <a:gd name="connsiteY1-34" fmla="*/ 0 h 107463"/>
                <a:gd name="connsiteX2-35" fmla="*/ 240220 w 272909"/>
                <a:gd name="connsiteY2-36" fmla="*/ 77659 h 107463"/>
                <a:gd name="connsiteX3-37" fmla="*/ 0 w 272909"/>
                <a:gd name="connsiteY3-38" fmla="*/ 106234 h 107463"/>
                <a:gd name="connsiteX4-39" fmla="*/ 0 w 272909"/>
                <a:gd name="connsiteY4-40" fmla="*/ 31772 h 107463"/>
                <a:gd name="connsiteX0-41" fmla="*/ 0 w 272910"/>
                <a:gd name="connsiteY0-42" fmla="*/ 31772 h 107463"/>
                <a:gd name="connsiteX1-43" fmla="*/ 272910 w 272910"/>
                <a:gd name="connsiteY1-44" fmla="*/ 0 h 107463"/>
                <a:gd name="connsiteX2-45" fmla="*/ 240220 w 272910"/>
                <a:gd name="connsiteY2-46" fmla="*/ 77659 h 107463"/>
                <a:gd name="connsiteX3-47" fmla="*/ 0 w 272910"/>
                <a:gd name="connsiteY3-48" fmla="*/ 106234 h 107463"/>
                <a:gd name="connsiteX4-49" fmla="*/ 0 w 272910"/>
                <a:gd name="connsiteY4-50" fmla="*/ 31772 h 107463"/>
                <a:gd name="connsiteX0-51" fmla="*/ 26564 w 272910"/>
                <a:gd name="connsiteY0-52" fmla="*/ 26829 h 107463"/>
                <a:gd name="connsiteX1-53" fmla="*/ 272910 w 272910"/>
                <a:gd name="connsiteY1-54" fmla="*/ 0 h 107463"/>
                <a:gd name="connsiteX2-55" fmla="*/ 240220 w 272910"/>
                <a:gd name="connsiteY2-56" fmla="*/ 77659 h 107463"/>
                <a:gd name="connsiteX3-57" fmla="*/ 0 w 272910"/>
                <a:gd name="connsiteY3-58" fmla="*/ 106234 h 107463"/>
                <a:gd name="connsiteX4-59" fmla="*/ 26564 w 272910"/>
                <a:gd name="connsiteY4-60" fmla="*/ 26829 h 10746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72910" h="107463">
                  <a:moveTo>
                    <a:pt x="26564" y="26829"/>
                  </a:moveTo>
                  <a:cubicBezTo>
                    <a:pt x="117534" y="16238"/>
                    <a:pt x="163195" y="54074"/>
                    <a:pt x="272910" y="0"/>
                  </a:cubicBezTo>
                  <a:lnTo>
                    <a:pt x="240220" y="77659"/>
                  </a:lnTo>
                  <a:cubicBezTo>
                    <a:pt x="138716" y="110996"/>
                    <a:pt x="87217" y="108616"/>
                    <a:pt x="0" y="106234"/>
                  </a:cubicBezTo>
                  <a:lnTo>
                    <a:pt x="26564" y="26829"/>
                  </a:lnTo>
                  <a:close/>
                </a:path>
              </a:pathLst>
            </a:custGeom>
            <a:solidFill>
              <a:srgbClr val="CBEB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9430" y="4375642"/>
            <a:ext cx="425940" cy="173766"/>
          </a:xfrm>
          <a:prstGeom prst="rect">
            <a:avLst/>
          </a:prstGeom>
        </p:spPr>
      </p:pic>
      <p:pic>
        <p:nvPicPr>
          <p:cNvPr id="744" name="图片 74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060" y="4426341"/>
            <a:ext cx="425940" cy="173766"/>
          </a:xfrm>
          <a:prstGeom prst="rect">
            <a:avLst/>
          </a:prstGeom>
        </p:spPr>
      </p:pic>
      <p:pic>
        <p:nvPicPr>
          <p:cNvPr id="745" name="图片 74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367" y="4131601"/>
            <a:ext cx="425940" cy="173766"/>
          </a:xfrm>
          <a:prstGeom prst="rect">
            <a:avLst/>
          </a:prstGeom>
        </p:spPr>
      </p:pic>
      <p:pic>
        <p:nvPicPr>
          <p:cNvPr id="746" name="图片 74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997" y="4182300"/>
            <a:ext cx="425940" cy="173766"/>
          </a:xfrm>
          <a:prstGeom prst="rect">
            <a:avLst/>
          </a:prstGeom>
        </p:spPr>
      </p:pic>
      <p:pic>
        <p:nvPicPr>
          <p:cNvPr id="747" name="图片 7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0432" y="3530662"/>
            <a:ext cx="425940" cy="173766"/>
          </a:xfrm>
          <a:prstGeom prst="rect">
            <a:avLst/>
          </a:prstGeom>
        </p:spPr>
      </p:pic>
      <p:pic>
        <p:nvPicPr>
          <p:cNvPr id="748" name="图片 74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6062" y="3581361"/>
            <a:ext cx="425940" cy="173766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9338998" y="3977250"/>
            <a:ext cx="261328" cy="116648"/>
            <a:chOff x="9740432" y="4203469"/>
            <a:chExt cx="261328" cy="116648"/>
          </a:xfrm>
        </p:grpSpPr>
        <p:pic>
          <p:nvPicPr>
            <p:cNvPr id="749" name="图片 74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0432" y="4203469"/>
              <a:ext cx="225698" cy="92076"/>
            </a:xfrm>
            <a:prstGeom prst="rect">
              <a:avLst/>
            </a:prstGeom>
          </p:spPr>
        </p:pic>
        <p:pic>
          <p:nvPicPr>
            <p:cNvPr id="750" name="图片 74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6062" y="4228041"/>
              <a:ext cx="225698" cy="92076"/>
            </a:xfrm>
            <a:prstGeom prst="rect">
              <a:avLst/>
            </a:prstGeom>
          </p:spPr>
        </p:pic>
      </p:grpSp>
      <p:grpSp>
        <p:nvGrpSpPr>
          <p:cNvPr id="751" name="组合 750"/>
          <p:cNvGrpSpPr/>
          <p:nvPr/>
        </p:nvGrpSpPr>
        <p:grpSpPr>
          <a:xfrm>
            <a:off x="10793160" y="4168247"/>
            <a:ext cx="261328" cy="116648"/>
            <a:chOff x="9740432" y="4203469"/>
            <a:chExt cx="261328" cy="116648"/>
          </a:xfrm>
        </p:grpSpPr>
        <p:pic>
          <p:nvPicPr>
            <p:cNvPr id="752" name="图片 751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0432" y="4203469"/>
              <a:ext cx="225698" cy="92076"/>
            </a:xfrm>
            <a:prstGeom prst="rect">
              <a:avLst/>
            </a:prstGeom>
          </p:spPr>
        </p:pic>
        <p:pic>
          <p:nvPicPr>
            <p:cNvPr id="753" name="图片 75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6062" y="4228041"/>
              <a:ext cx="225698" cy="92076"/>
            </a:xfrm>
            <a:prstGeom prst="rect">
              <a:avLst/>
            </a:prstGeom>
          </p:spPr>
        </p:pic>
      </p:grpSp>
      <p:grpSp>
        <p:nvGrpSpPr>
          <p:cNvPr id="754" name="组合 753"/>
          <p:cNvGrpSpPr/>
          <p:nvPr/>
        </p:nvGrpSpPr>
        <p:grpSpPr>
          <a:xfrm>
            <a:off x="7078420" y="3132249"/>
            <a:ext cx="261328" cy="116648"/>
            <a:chOff x="9740432" y="4203469"/>
            <a:chExt cx="261328" cy="116648"/>
          </a:xfrm>
        </p:grpSpPr>
        <p:pic>
          <p:nvPicPr>
            <p:cNvPr id="755" name="图片 75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0432" y="4203469"/>
              <a:ext cx="225698" cy="92076"/>
            </a:xfrm>
            <a:prstGeom prst="rect">
              <a:avLst/>
            </a:prstGeom>
          </p:spPr>
        </p:pic>
        <p:pic>
          <p:nvPicPr>
            <p:cNvPr id="756" name="图片 75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6062" y="4228041"/>
              <a:ext cx="225698" cy="92076"/>
            </a:xfrm>
            <a:prstGeom prst="rect">
              <a:avLst/>
            </a:prstGeom>
          </p:spPr>
        </p:pic>
      </p:grpSp>
      <p:grpSp>
        <p:nvGrpSpPr>
          <p:cNvPr id="757" name="组合 756"/>
          <p:cNvGrpSpPr/>
          <p:nvPr/>
        </p:nvGrpSpPr>
        <p:grpSpPr>
          <a:xfrm>
            <a:off x="6138239" y="3314870"/>
            <a:ext cx="261328" cy="116648"/>
            <a:chOff x="9740432" y="4203469"/>
            <a:chExt cx="261328" cy="116648"/>
          </a:xfrm>
        </p:grpSpPr>
        <p:pic>
          <p:nvPicPr>
            <p:cNvPr id="758" name="图片 75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0432" y="4203469"/>
              <a:ext cx="225698" cy="92076"/>
            </a:xfrm>
            <a:prstGeom prst="rect">
              <a:avLst/>
            </a:prstGeom>
          </p:spPr>
        </p:pic>
        <p:pic>
          <p:nvPicPr>
            <p:cNvPr id="759" name="图片 75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76062" y="4228041"/>
              <a:ext cx="225698" cy="92076"/>
            </a:xfrm>
            <a:prstGeom prst="rect">
              <a:avLst/>
            </a:prstGeom>
          </p:spPr>
        </p:pic>
      </p:grpSp>
      <p:pic>
        <p:nvPicPr>
          <p:cNvPr id="765" name="图片 76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88" y="4426341"/>
            <a:ext cx="142875" cy="123825"/>
          </a:xfrm>
          <a:prstGeom prst="rect">
            <a:avLst/>
          </a:prstGeom>
        </p:spPr>
      </p:pic>
      <p:pic>
        <p:nvPicPr>
          <p:cNvPr id="772" name="图片 77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88" y="3964917"/>
            <a:ext cx="142875" cy="123825"/>
          </a:xfrm>
          <a:prstGeom prst="rect">
            <a:avLst/>
          </a:prstGeom>
        </p:spPr>
      </p:pic>
      <p:pic>
        <p:nvPicPr>
          <p:cNvPr id="773" name="图片 77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88" y="3503493"/>
            <a:ext cx="142875" cy="123825"/>
          </a:xfrm>
          <a:prstGeom prst="rect">
            <a:avLst/>
          </a:prstGeom>
        </p:spPr>
      </p:pic>
      <p:pic>
        <p:nvPicPr>
          <p:cNvPr id="774" name="图片 77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88" y="3042069"/>
            <a:ext cx="142875" cy="123825"/>
          </a:xfrm>
          <a:prstGeom prst="rect">
            <a:avLst/>
          </a:prstGeom>
        </p:spPr>
      </p:pic>
      <p:pic>
        <p:nvPicPr>
          <p:cNvPr id="775" name="图片 77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688" y="2580645"/>
            <a:ext cx="142875" cy="123825"/>
          </a:xfrm>
          <a:prstGeom prst="rect">
            <a:avLst/>
          </a:prstGeom>
        </p:spPr>
      </p:pic>
      <p:pic>
        <p:nvPicPr>
          <p:cNvPr id="776" name="图片 77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21" y="4426341"/>
            <a:ext cx="142875" cy="123825"/>
          </a:xfrm>
          <a:prstGeom prst="rect">
            <a:avLst/>
          </a:prstGeom>
        </p:spPr>
      </p:pic>
      <p:pic>
        <p:nvPicPr>
          <p:cNvPr id="777" name="图片 77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21" y="3964917"/>
            <a:ext cx="142875" cy="123825"/>
          </a:xfrm>
          <a:prstGeom prst="rect">
            <a:avLst/>
          </a:prstGeom>
        </p:spPr>
      </p:pic>
      <p:pic>
        <p:nvPicPr>
          <p:cNvPr id="778" name="图片 7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21" y="3503493"/>
            <a:ext cx="142875" cy="123825"/>
          </a:xfrm>
          <a:prstGeom prst="rect">
            <a:avLst/>
          </a:prstGeom>
        </p:spPr>
      </p:pic>
      <p:pic>
        <p:nvPicPr>
          <p:cNvPr id="779" name="图片 77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21" y="3042069"/>
            <a:ext cx="142875" cy="123825"/>
          </a:xfrm>
          <a:prstGeom prst="rect">
            <a:avLst/>
          </a:prstGeom>
        </p:spPr>
      </p:pic>
      <p:pic>
        <p:nvPicPr>
          <p:cNvPr id="780" name="图片 77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21" y="2580645"/>
            <a:ext cx="142875" cy="123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>
        <p14:reveal/>
      </p:transition>
    </mc:Choice>
    <mc:Fallback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任意多边形 21"/>
          <p:cNvSpPr/>
          <p:nvPr/>
        </p:nvSpPr>
        <p:spPr bwMode="auto">
          <a:xfrm>
            <a:off x="0" y="4006570"/>
            <a:ext cx="12191999" cy="2860139"/>
          </a:xfrm>
          <a:custGeom>
            <a:avLst/>
            <a:gdLst>
              <a:gd name="connsiteX0" fmla="*/ 11428780 w 12191999"/>
              <a:gd name="connsiteY0" fmla="*/ 0 h 2860139"/>
              <a:gd name="connsiteX1" fmla="*/ 12191999 w 12191999"/>
              <a:gd name="connsiteY1" fmla="*/ 0 h 2860139"/>
              <a:gd name="connsiteX2" fmla="*/ 12189561 w 12191999"/>
              <a:gd name="connsiteY2" fmla="*/ 2847989 h 2860139"/>
              <a:gd name="connsiteX3" fmla="*/ 202142 w 12191999"/>
              <a:gd name="connsiteY3" fmla="*/ 2850394 h 2860139"/>
              <a:gd name="connsiteX4" fmla="*/ 0 w 12191999"/>
              <a:gd name="connsiteY4" fmla="*/ 2847989 h 2860139"/>
              <a:gd name="connsiteX5" fmla="*/ 0 w 12191999"/>
              <a:gd name="connsiteY5" fmla="*/ 2684514 h 2860139"/>
              <a:gd name="connsiteX6" fmla="*/ 1107033 w 12191999"/>
              <a:gd name="connsiteY6" fmla="*/ 2684514 h 2860139"/>
              <a:gd name="connsiteX7" fmla="*/ 1107033 w 12191999"/>
              <a:gd name="connsiteY7" fmla="*/ 2396867 h 2860139"/>
              <a:gd name="connsiteX8" fmla="*/ 2277465 w 12191999"/>
              <a:gd name="connsiteY8" fmla="*/ 2396867 h 2860139"/>
              <a:gd name="connsiteX9" fmla="*/ 2277465 w 12191999"/>
              <a:gd name="connsiteY9" fmla="*/ 2143111 h 2860139"/>
              <a:gd name="connsiteX10" fmla="*/ 3478377 w 12191999"/>
              <a:gd name="connsiteY10" fmla="*/ 2143111 h 2860139"/>
              <a:gd name="connsiteX11" fmla="*/ 3478377 w 12191999"/>
              <a:gd name="connsiteY11" fmla="*/ 1838377 h 2860139"/>
              <a:gd name="connsiteX12" fmla="*/ 4513478 w 12191999"/>
              <a:gd name="connsiteY12" fmla="*/ 1838377 h 2860139"/>
              <a:gd name="connsiteX13" fmla="*/ 4513478 w 12191999"/>
              <a:gd name="connsiteY13" fmla="*/ 1601709 h 2860139"/>
              <a:gd name="connsiteX14" fmla="*/ 5704636 w 12191999"/>
              <a:gd name="connsiteY14" fmla="*/ 1601709 h 2860139"/>
              <a:gd name="connsiteX15" fmla="*/ 5704636 w 12191999"/>
              <a:gd name="connsiteY15" fmla="*/ 1325169 h 2860139"/>
              <a:gd name="connsiteX16" fmla="*/ 6853122 w 12191999"/>
              <a:gd name="connsiteY16" fmla="*/ 1325169 h 2860139"/>
              <a:gd name="connsiteX17" fmla="*/ 6853122 w 12191999"/>
              <a:gd name="connsiteY17" fmla="*/ 1060306 h 2860139"/>
              <a:gd name="connsiteX18" fmla="*/ 8023554 w 12191999"/>
              <a:gd name="connsiteY18" fmla="*/ 1060306 h 2860139"/>
              <a:gd name="connsiteX19" fmla="*/ 8023554 w 12191999"/>
              <a:gd name="connsiteY19" fmla="*/ 806550 h 2860139"/>
              <a:gd name="connsiteX20" fmla="*/ 9162287 w 12191999"/>
              <a:gd name="connsiteY20" fmla="*/ 806550 h 2860139"/>
              <a:gd name="connsiteX21" fmla="*/ 9162287 w 12191999"/>
              <a:gd name="connsiteY21" fmla="*/ 501816 h 2860139"/>
              <a:gd name="connsiteX22" fmla="*/ 10301020 w 12191999"/>
              <a:gd name="connsiteY22" fmla="*/ 501816 h 2860139"/>
              <a:gd name="connsiteX23" fmla="*/ 10301020 w 12191999"/>
              <a:gd name="connsiteY23" fmla="*/ 253756 h 2860139"/>
              <a:gd name="connsiteX24" fmla="*/ 11428780 w 12191999"/>
              <a:gd name="connsiteY24" fmla="*/ 253756 h 28601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2191999" h="2860139">
                <a:moveTo>
                  <a:pt x="11428780" y="0"/>
                </a:moveTo>
                <a:lnTo>
                  <a:pt x="12191999" y="0"/>
                </a:lnTo>
                <a:lnTo>
                  <a:pt x="12189561" y="2847989"/>
                </a:lnTo>
                <a:cubicBezTo>
                  <a:pt x="8252955" y="2847989"/>
                  <a:pt x="2410127" y="2873647"/>
                  <a:pt x="202142" y="2850394"/>
                </a:cubicBezTo>
                <a:lnTo>
                  <a:pt x="0" y="2847989"/>
                </a:lnTo>
                <a:lnTo>
                  <a:pt x="0" y="2684514"/>
                </a:lnTo>
                <a:lnTo>
                  <a:pt x="1107033" y="2684514"/>
                </a:lnTo>
                <a:lnTo>
                  <a:pt x="1107033" y="2396867"/>
                </a:lnTo>
                <a:lnTo>
                  <a:pt x="2277465" y="2396867"/>
                </a:lnTo>
                <a:lnTo>
                  <a:pt x="2277465" y="2143111"/>
                </a:lnTo>
                <a:lnTo>
                  <a:pt x="3478377" y="2143111"/>
                </a:lnTo>
                <a:lnTo>
                  <a:pt x="3478377" y="1838377"/>
                </a:lnTo>
                <a:lnTo>
                  <a:pt x="4513478" y="1838377"/>
                </a:lnTo>
                <a:lnTo>
                  <a:pt x="4513478" y="1601709"/>
                </a:lnTo>
                <a:lnTo>
                  <a:pt x="5704636" y="1601709"/>
                </a:lnTo>
                <a:lnTo>
                  <a:pt x="5704636" y="1325169"/>
                </a:lnTo>
                <a:lnTo>
                  <a:pt x="6853122" y="1325169"/>
                </a:lnTo>
                <a:lnTo>
                  <a:pt x="6853122" y="1060306"/>
                </a:lnTo>
                <a:lnTo>
                  <a:pt x="8023554" y="1060306"/>
                </a:lnTo>
                <a:lnTo>
                  <a:pt x="8023554" y="806550"/>
                </a:lnTo>
                <a:lnTo>
                  <a:pt x="9162287" y="806550"/>
                </a:lnTo>
                <a:lnTo>
                  <a:pt x="9162287" y="501816"/>
                </a:lnTo>
                <a:lnTo>
                  <a:pt x="10301020" y="501816"/>
                </a:lnTo>
                <a:lnTo>
                  <a:pt x="10301020" y="253756"/>
                </a:lnTo>
                <a:lnTo>
                  <a:pt x="11428780" y="253756"/>
                </a:lnTo>
                <a:close/>
              </a:path>
            </a:pathLst>
          </a:custGeom>
          <a:gradFill>
            <a:gsLst>
              <a:gs pos="52000">
                <a:srgbClr val="5591FF"/>
              </a:gs>
              <a:gs pos="6000">
                <a:srgbClr val="5F7EF7"/>
              </a:gs>
              <a:gs pos="97000">
                <a:srgbClr val="518AF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>
              <a:solidFill>
                <a:schemeClr val="lt1"/>
              </a:solidFill>
            </a:endParaRPr>
          </a:p>
        </p:txBody>
      </p:sp>
      <p:sp>
        <p:nvSpPr>
          <p:cNvPr id="20" name="标题 1"/>
          <p:cNvSpPr txBox="1"/>
          <p:nvPr/>
        </p:nvSpPr>
        <p:spPr bwMode="auto">
          <a:xfrm>
            <a:off x="1172179" y="242026"/>
            <a:ext cx="2905468" cy="59751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838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lvl="0" algn="l">
              <a:defRPr/>
            </a:pPr>
            <a:r>
              <a:rPr lang="zh-CN" altLang="en-US" sz="24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/>
              </a:rPr>
              <a:t>当前现状</a:t>
            </a:r>
            <a:r>
              <a:rPr lang="en-US" altLang="zh-CN" sz="24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/>
              </a:rPr>
              <a:t>·</a:t>
            </a:r>
            <a:r>
              <a:rPr lang="zh-CN" altLang="en-US" sz="2400" b="1" kern="0" noProof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/>
              </a:rPr>
              <a:t>基层问题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4350748" y="2742774"/>
            <a:ext cx="1105988" cy="1105988"/>
          </a:xfrm>
          <a:prstGeom prst="roundRect">
            <a:avLst>
              <a:gd name="adj" fmla="val 9580"/>
            </a:avLst>
          </a:prstGeom>
          <a:solidFill>
            <a:srgbClr val="73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5719120" y="2472427"/>
            <a:ext cx="1107996" cy="1105988"/>
            <a:chOff x="3712197" y="1591985"/>
            <a:chExt cx="1107996" cy="1105988"/>
          </a:xfrm>
        </p:grpSpPr>
        <p:sp>
          <p:nvSpPr>
            <p:cNvPr id="28" name="圆角矩形 27"/>
            <p:cNvSpPr/>
            <p:nvPr/>
          </p:nvSpPr>
          <p:spPr>
            <a:xfrm>
              <a:off x="3714205" y="1591985"/>
              <a:ext cx="1105988" cy="1105988"/>
            </a:xfrm>
            <a:prstGeom prst="roundRect">
              <a:avLst>
                <a:gd name="adj" fmla="val 9580"/>
              </a:avLst>
            </a:prstGeom>
            <a:solidFill>
              <a:srgbClr val="FF2C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3712197" y="1684216"/>
              <a:ext cx="1107996" cy="83099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spcFirstLastPara="1" anchor="b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/>
                  <a:cs typeface="+mj-cs"/>
                </a:rPr>
                <a:t>文档</a:t>
              </a:r>
              <a:endParaRPr lang="en-US" alt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  <a:cs typeface="+mj-cs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/>
                  <a:cs typeface="+mj-cs"/>
                </a:rPr>
                <a:t>在哪找</a:t>
              </a:r>
              <a:endPara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  <a:cs typeface="+mj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7088495" y="2252871"/>
            <a:ext cx="1107996" cy="1105988"/>
            <a:chOff x="6322423" y="1593669"/>
            <a:chExt cx="1107996" cy="1105988"/>
          </a:xfrm>
        </p:grpSpPr>
        <p:sp>
          <p:nvSpPr>
            <p:cNvPr id="30" name="圆角矩形 29"/>
            <p:cNvSpPr/>
            <p:nvPr/>
          </p:nvSpPr>
          <p:spPr>
            <a:xfrm>
              <a:off x="6322423" y="1593669"/>
              <a:ext cx="1105988" cy="1105988"/>
            </a:xfrm>
            <a:prstGeom prst="roundRect">
              <a:avLst>
                <a:gd name="adj" fmla="val 9580"/>
              </a:avLst>
            </a:prstGeom>
            <a:solidFill>
              <a:srgbClr val="45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6322423" y="1684216"/>
              <a:ext cx="1107996" cy="83099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spcFirstLastPara="1" anchor="b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/>
                  <a:cs typeface="+mj-cs"/>
                </a:rPr>
                <a:t>业务</a:t>
              </a:r>
              <a:endParaRPr lang="en-US" alt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  <a:cs typeface="+mj-cs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/>
                  <a:cs typeface="+mj-cs"/>
                </a:rPr>
                <a:t>在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/>
                  <a:cs typeface="+mj-cs"/>
                </a:rPr>
                <a:t>哪办</a:t>
              </a:r>
              <a:endPara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  <a:cs typeface="+mj-cs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457871" y="2028029"/>
            <a:ext cx="1109001" cy="1105988"/>
            <a:chOff x="5065375" y="1595144"/>
            <a:chExt cx="1109001" cy="1105988"/>
          </a:xfrm>
        </p:grpSpPr>
        <p:sp>
          <p:nvSpPr>
            <p:cNvPr id="29" name="圆角矩形 28"/>
            <p:cNvSpPr/>
            <p:nvPr/>
          </p:nvSpPr>
          <p:spPr>
            <a:xfrm>
              <a:off x="5068388" y="1595144"/>
              <a:ext cx="1105988" cy="1105988"/>
            </a:xfrm>
            <a:prstGeom prst="roundRect">
              <a:avLst>
                <a:gd name="adj" fmla="val 9580"/>
              </a:avLst>
            </a:prstGeom>
            <a:solidFill>
              <a:srgbClr val="56E5D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5065375" y="1684216"/>
              <a:ext cx="1107996" cy="83099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spcFirstLastPara="1" anchor="b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/>
                  <a:cs typeface="+mj-cs"/>
                </a:rPr>
                <a:t>政策</a:t>
              </a:r>
              <a:endParaRPr lang="en-US" alt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  <a:cs typeface="+mj-cs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/>
                  <a:cs typeface="+mj-cs"/>
                </a:rPr>
                <a:t>在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/>
                  <a:cs typeface="+mj-cs"/>
                </a:rPr>
                <a:t>哪看</a:t>
              </a:r>
              <a:endPara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  <a:cs typeface="+mj-cs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9828251" y="1821230"/>
            <a:ext cx="1107996" cy="1087945"/>
            <a:chOff x="7675601" y="1593669"/>
            <a:chExt cx="1107996" cy="1087945"/>
          </a:xfrm>
        </p:grpSpPr>
        <p:sp>
          <p:nvSpPr>
            <p:cNvPr id="35" name="圆角矩形 34"/>
            <p:cNvSpPr/>
            <p:nvPr/>
          </p:nvSpPr>
          <p:spPr>
            <a:xfrm>
              <a:off x="7675601" y="1593669"/>
              <a:ext cx="1105988" cy="1087945"/>
            </a:xfrm>
            <a:prstGeom prst="roundRect">
              <a:avLst>
                <a:gd name="adj" fmla="val 9580"/>
              </a:avLst>
            </a:prstGeom>
            <a:solidFill>
              <a:srgbClr val="4599F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7675601" y="1684216"/>
              <a:ext cx="1107996" cy="830997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spcFirstLastPara="1" anchor="b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/>
                  <a:cs typeface="+mj-cs"/>
                </a:rPr>
                <a:t>不懂</a:t>
              </a:r>
              <a:endParaRPr lang="en-US" altLang="zh-CN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  <a:cs typeface="+mj-cs"/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kern="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/>
                  <a:cs typeface="+mj-cs"/>
                </a:rPr>
                <a:t>在</a:t>
              </a:r>
              <a:r>
                <a:rPr lang="zh-CN" altLang="en-US" kern="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/>
                  <a:cs typeface="+mj-cs"/>
                </a:rPr>
                <a:t>哪问</a:t>
              </a:r>
              <a:endParaRPr lang="en-US" altLang="zh-CN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  <a:cs typeface="+mj-cs"/>
              </a:endParaRPr>
            </a:p>
          </p:txBody>
        </p:sp>
      </p:grpSp>
      <p:cxnSp>
        <p:nvCxnSpPr>
          <p:cNvPr id="44" name="直接连接符 43"/>
          <p:cNvCxnSpPr>
            <a:endCxn id="23" idx="0"/>
          </p:cNvCxnSpPr>
          <p:nvPr/>
        </p:nvCxnSpPr>
        <p:spPr>
          <a:xfrm>
            <a:off x="4903742" y="0"/>
            <a:ext cx="0" cy="2742774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737D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>
            <a:endCxn id="28" idx="0"/>
          </p:cNvCxnSpPr>
          <p:nvPr/>
        </p:nvCxnSpPr>
        <p:spPr>
          <a:xfrm>
            <a:off x="6274122" y="0"/>
            <a:ext cx="0" cy="2472427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737D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endCxn id="30" idx="0"/>
          </p:cNvCxnSpPr>
          <p:nvPr/>
        </p:nvCxnSpPr>
        <p:spPr>
          <a:xfrm>
            <a:off x="7641489" y="0"/>
            <a:ext cx="0" cy="2252871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737D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>
            <a:endCxn id="29" idx="0"/>
          </p:cNvCxnSpPr>
          <p:nvPr/>
        </p:nvCxnSpPr>
        <p:spPr>
          <a:xfrm>
            <a:off x="9013878" y="0"/>
            <a:ext cx="0" cy="2028029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737D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>
            <a:endCxn id="35" idx="0"/>
          </p:cNvCxnSpPr>
          <p:nvPr/>
        </p:nvCxnSpPr>
        <p:spPr>
          <a:xfrm>
            <a:off x="10381245" y="736600"/>
            <a:ext cx="0" cy="1084630"/>
          </a:xfrm>
          <a:prstGeom prst="line">
            <a:avLst/>
          </a:prstGeom>
          <a:ln w="19050">
            <a:gradFill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rgbClr val="737DFF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椭圆 72"/>
          <p:cNvSpPr/>
          <p:nvPr/>
        </p:nvSpPr>
        <p:spPr>
          <a:xfrm>
            <a:off x="4829035" y="2638634"/>
            <a:ext cx="149414" cy="149414"/>
          </a:xfrm>
          <a:prstGeom prst="ellipse">
            <a:avLst/>
          </a:prstGeom>
          <a:solidFill>
            <a:srgbClr val="737D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6198411" y="2397720"/>
            <a:ext cx="149414" cy="149414"/>
          </a:xfrm>
          <a:prstGeom prst="ellipse">
            <a:avLst/>
          </a:prstGeom>
          <a:solidFill>
            <a:srgbClr val="FF2C1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7566782" y="2158974"/>
            <a:ext cx="149414" cy="149414"/>
          </a:xfrm>
          <a:prstGeom prst="ellipse">
            <a:avLst/>
          </a:prstGeom>
          <a:solidFill>
            <a:srgbClr val="459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8935153" y="1943074"/>
            <a:ext cx="149414" cy="149414"/>
          </a:xfrm>
          <a:prstGeom prst="ellipse">
            <a:avLst/>
          </a:prstGeom>
          <a:solidFill>
            <a:srgbClr val="56E5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10300352" y="1739874"/>
            <a:ext cx="149414" cy="149414"/>
          </a:xfrm>
          <a:prstGeom prst="ellipse">
            <a:avLst/>
          </a:prstGeom>
          <a:solidFill>
            <a:srgbClr val="4599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椭圆 107"/>
          <p:cNvSpPr/>
          <p:nvPr/>
        </p:nvSpPr>
        <p:spPr>
          <a:xfrm rot="10800000">
            <a:off x="926990" y="1846950"/>
            <a:ext cx="2750887" cy="1493101"/>
          </a:xfrm>
          <a:custGeom>
            <a:avLst/>
            <a:gdLst>
              <a:gd name="connsiteX0" fmla="*/ 0 w 1885479"/>
              <a:gd name="connsiteY0" fmla="*/ 942740 h 1885479"/>
              <a:gd name="connsiteX1" fmla="*/ 942740 w 1885479"/>
              <a:gd name="connsiteY1" fmla="*/ 0 h 1885479"/>
              <a:gd name="connsiteX2" fmla="*/ 1885480 w 1885479"/>
              <a:gd name="connsiteY2" fmla="*/ 942740 h 1885479"/>
              <a:gd name="connsiteX3" fmla="*/ 942740 w 1885479"/>
              <a:gd name="connsiteY3" fmla="*/ 1885480 h 1885479"/>
              <a:gd name="connsiteX4" fmla="*/ 0 w 1885479"/>
              <a:gd name="connsiteY4" fmla="*/ 942740 h 1885479"/>
              <a:gd name="connsiteX0-1" fmla="*/ 0 w 2456980"/>
              <a:gd name="connsiteY0-2" fmla="*/ 950871 h 1925987"/>
              <a:gd name="connsiteX1-3" fmla="*/ 942740 w 2456980"/>
              <a:gd name="connsiteY1-4" fmla="*/ 8131 h 1925987"/>
              <a:gd name="connsiteX2-5" fmla="*/ 2456980 w 2456980"/>
              <a:gd name="connsiteY2-6" fmla="*/ 1420771 h 1925987"/>
              <a:gd name="connsiteX3-7" fmla="*/ 942740 w 2456980"/>
              <a:gd name="connsiteY3-8" fmla="*/ 1893611 h 1925987"/>
              <a:gd name="connsiteX4-9" fmla="*/ 0 w 2456980"/>
              <a:gd name="connsiteY4-10" fmla="*/ 950871 h 1925987"/>
              <a:gd name="connsiteX0-11" fmla="*/ 0 w 2749080"/>
              <a:gd name="connsiteY0-12" fmla="*/ 1311303 h 1893053"/>
              <a:gd name="connsiteX1-13" fmla="*/ 1234840 w 2749080"/>
              <a:gd name="connsiteY1-14" fmla="*/ 263 h 1893053"/>
              <a:gd name="connsiteX2-15" fmla="*/ 2749080 w 2749080"/>
              <a:gd name="connsiteY2-16" fmla="*/ 1412903 h 1893053"/>
              <a:gd name="connsiteX3-17" fmla="*/ 1234840 w 2749080"/>
              <a:gd name="connsiteY3-18" fmla="*/ 1885743 h 1893053"/>
              <a:gd name="connsiteX4-19" fmla="*/ 0 w 2749080"/>
              <a:gd name="connsiteY4-20" fmla="*/ 1311303 h 1893053"/>
              <a:gd name="connsiteX0-21" fmla="*/ 167 w 2749247"/>
              <a:gd name="connsiteY0-22" fmla="*/ 854174 h 1435924"/>
              <a:gd name="connsiteX1-23" fmla="*/ 1158807 w 2749247"/>
              <a:gd name="connsiteY1-24" fmla="*/ 334 h 1435924"/>
              <a:gd name="connsiteX2-25" fmla="*/ 2749247 w 2749247"/>
              <a:gd name="connsiteY2-26" fmla="*/ 955774 h 1435924"/>
              <a:gd name="connsiteX3-27" fmla="*/ 1235007 w 2749247"/>
              <a:gd name="connsiteY3-28" fmla="*/ 1428614 h 1435924"/>
              <a:gd name="connsiteX4-29" fmla="*/ 167 w 2749247"/>
              <a:gd name="connsiteY4-30" fmla="*/ 854174 h 1435924"/>
              <a:gd name="connsiteX0-31" fmla="*/ 16513 w 2765593"/>
              <a:gd name="connsiteY0-32" fmla="*/ 638403 h 1220153"/>
              <a:gd name="connsiteX1-33" fmla="*/ 692553 w 2765593"/>
              <a:gd name="connsiteY1-34" fmla="*/ 463 h 1220153"/>
              <a:gd name="connsiteX2-35" fmla="*/ 2765593 w 2765593"/>
              <a:gd name="connsiteY2-36" fmla="*/ 740003 h 1220153"/>
              <a:gd name="connsiteX3-37" fmla="*/ 1251353 w 2765593"/>
              <a:gd name="connsiteY3-38" fmla="*/ 1212843 h 1220153"/>
              <a:gd name="connsiteX4-39" fmla="*/ 16513 w 2765593"/>
              <a:gd name="connsiteY4-40" fmla="*/ 638403 h 1220153"/>
              <a:gd name="connsiteX0-41" fmla="*/ 1807 w 2750887"/>
              <a:gd name="connsiteY0-42" fmla="*/ 638452 h 1493101"/>
              <a:gd name="connsiteX1-43" fmla="*/ 677847 w 2750887"/>
              <a:gd name="connsiteY1-44" fmla="*/ 512 h 1493101"/>
              <a:gd name="connsiteX2-45" fmla="*/ 2750887 w 2750887"/>
              <a:gd name="connsiteY2-46" fmla="*/ 740052 h 1493101"/>
              <a:gd name="connsiteX3-47" fmla="*/ 830247 w 2750887"/>
              <a:gd name="connsiteY3-48" fmla="*/ 1492292 h 1493101"/>
              <a:gd name="connsiteX4-49" fmla="*/ 1807 w 2750887"/>
              <a:gd name="connsiteY4-50" fmla="*/ 638452 h 1493101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50887" h="1493101">
                <a:moveTo>
                  <a:pt x="1807" y="638452"/>
                </a:moveTo>
                <a:cubicBezTo>
                  <a:pt x="-23593" y="389822"/>
                  <a:pt x="219667" y="-16421"/>
                  <a:pt x="677847" y="512"/>
                </a:cubicBezTo>
                <a:cubicBezTo>
                  <a:pt x="1136027" y="17445"/>
                  <a:pt x="2750887" y="219391"/>
                  <a:pt x="2750887" y="740052"/>
                </a:cubicBezTo>
                <a:cubicBezTo>
                  <a:pt x="2750887" y="1260713"/>
                  <a:pt x="1288427" y="1509225"/>
                  <a:pt x="830247" y="1492292"/>
                </a:cubicBezTo>
                <a:cubicBezTo>
                  <a:pt x="372067" y="1475359"/>
                  <a:pt x="27207" y="887082"/>
                  <a:pt x="1807" y="638452"/>
                </a:cubicBezTo>
                <a:close/>
              </a:path>
            </a:pathLst>
          </a:custGeom>
          <a:gradFill>
            <a:gsLst>
              <a:gs pos="0">
                <a:srgbClr val="ED9385"/>
              </a:gs>
              <a:gs pos="100000">
                <a:srgbClr val="ED8170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 dirty="0"/>
          </a:p>
        </p:txBody>
      </p:sp>
      <p:grpSp>
        <p:nvGrpSpPr>
          <p:cNvPr id="106" name="组合 105"/>
          <p:cNvGrpSpPr/>
          <p:nvPr/>
        </p:nvGrpSpPr>
        <p:grpSpPr>
          <a:xfrm>
            <a:off x="1285916" y="2221640"/>
            <a:ext cx="1597547" cy="4181883"/>
            <a:chOff x="1285916" y="2221640"/>
            <a:chExt cx="1597547" cy="4181883"/>
          </a:xfrm>
        </p:grpSpPr>
        <p:sp>
          <p:nvSpPr>
            <p:cNvPr id="81" name="ï$1ide"/>
            <p:cNvSpPr/>
            <p:nvPr/>
          </p:nvSpPr>
          <p:spPr bwMode="auto">
            <a:xfrm>
              <a:off x="1486319" y="6259320"/>
              <a:ext cx="364628" cy="144203"/>
            </a:xfrm>
            <a:custGeom>
              <a:avLst/>
              <a:gdLst>
                <a:gd name="T0" fmla="*/ 8 w 60"/>
                <a:gd name="T1" fmla="*/ 0 h 24"/>
                <a:gd name="T2" fmla="*/ 0 w 60"/>
                <a:gd name="T3" fmla="*/ 24 h 24"/>
                <a:gd name="T4" fmla="*/ 60 w 60"/>
                <a:gd name="T5" fmla="*/ 24 h 24"/>
                <a:gd name="T6" fmla="*/ 26 w 60"/>
                <a:gd name="T7" fmla="*/ 6 h 24"/>
                <a:gd name="T8" fmla="*/ 28 w 60"/>
                <a:gd name="T9" fmla="*/ 0 h 24"/>
                <a:gd name="T10" fmla="*/ 8 w 6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24">
                  <a:moveTo>
                    <a:pt x="8" y="0"/>
                  </a:moveTo>
                  <a:cubicBezTo>
                    <a:pt x="0" y="24"/>
                    <a:pt x="0" y="24"/>
                    <a:pt x="0" y="24"/>
                  </a:cubicBezTo>
                  <a:cubicBezTo>
                    <a:pt x="60" y="24"/>
                    <a:pt x="60" y="24"/>
                    <a:pt x="60" y="24"/>
                  </a:cubicBezTo>
                  <a:cubicBezTo>
                    <a:pt x="60" y="24"/>
                    <a:pt x="43" y="9"/>
                    <a:pt x="26" y="6"/>
                  </a:cubicBezTo>
                  <a:cubicBezTo>
                    <a:pt x="28" y="0"/>
                    <a:pt x="28" y="0"/>
                    <a:pt x="28" y="0"/>
                  </a:cubicBezTo>
                  <a:lnTo>
                    <a:pt x="8" y="0"/>
                  </a:lnTo>
                  <a:close/>
                </a:path>
              </a:pathLst>
            </a:custGeom>
            <a:solidFill>
              <a:srgbClr val="242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82" name="iṥlïḑê"/>
            <p:cNvSpPr/>
            <p:nvPr/>
          </p:nvSpPr>
          <p:spPr bwMode="auto">
            <a:xfrm>
              <a:off x="2275315" y="6011076"/>
              <a:ext cx="362567" cy="140083"/>
            </a:xfrm>
            <a:custGeom>
              <a:avLst/>
              <a:gdLst>
                <a:gd name="T0" fmla="*/ 5 w 60"/>
                <a:gd name="T1" fmla="*/ 0 h 23"/>
                <a:gd name="T2" fmla="*/ 0 w 60"/>
                <a:gd name="T3" fmla="*/ 23 h 23"/>
                <a:gd name="T4" fmla="*/ 60 w 60"/>
                <a:gd name="T5" fmla="*/ 23 h 23"/>
                <a:gd name="T6" fmla="*/ 27 w 60"/>
                <a:gd name="T7" fmla="*/ 9 h 23"/>
                <a:gd name="T8" fmla="*/ 26 w 60"/>
                <a:gd name="T9" fmla="*/ 0 h 23"/>
                <a:gd name="T10" fmla="*/ 5 w 60"/>
                <a:gd name="T11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" h="23">
                  <a:moveTo>
                    <a:pt x="5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0" y="23"/>
                    <a:pt x="44" y="11"/>
                    <a:pt x="27" y="9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2422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</a:p>
          </p:txBody>
        </p:sp>
        <p:sp>
          <p:nvSpPr>
            <p:cNvPr id="105" name="任意多边形 104"/>
            <p:cNvSpPr/>
            <p:nvPr/>
          </p:nvSpPr>
          <p:spPr bwMode="auto">
            <a:xfrm>
              <a:off x="1536670" y="4425111"/>
              <a:ext cx="1107393" cy="1817410"/>
            </a:xfrm>
            <a:custGeom>
              <a:avLst/>
              <a:gdLst>
                <a:gd name="connsiteX0" fmla="*/ 392760 w 1107393"/>
                <a:gd name="connsiteY0" fmla="*/ 0 h 1817410"/>
                <a:gd name="connsiteX1" fmla="*/ 762157 w 1107393"/>
                <a:gd name="connsiteY1" fmla="*/ 0 h 1817410"/>
                <a:gd name="connsiteX2" fmla="*/ 1107393 w 1107393"/>
                <a:gd name="connsiteY2" fmla="*/ 806635 h 1817410"/>
                <a:gd name="connsiteX3" fmla="*/ 895375 w 1107393"/>
                <a:gd name="connsiteY3" fmla="*/ 1570864 h 1817410"/>
                <a:gd name="connsiteX4" fmla="*/ 768253 w 1107393"/>
                <a:gd name="connsiteY4" fmla="*/ 1570864 h 1817410"/>
                <a:gd name="connsiteX5" fmla="*/ 865118 w 1107393"/>
                <a:gd name="connsiteY5" fmla="*/ 794467 h 1817410"/>
                <a:gd name="connsiteX6" fmla="*/ 544154 w 1107393"/>
                <a:gd name="connsiteY6" fmla="*/ 442682 h 1817410"/>
                <a:gd name="connsiteX7" fmla="*/ 132087 w 1107393"/>
                <a:gd name="connsiteY7" fmla="*/ 1800963 h 1817410"/>
                <a:gd name="connsiteX8" fmla="*/ 123273 w 1107393"/>
                <a:gd name="connsiteY8" fmla="*/ 1817410 h 1817410"/>
                <a:gd name="connsiteX9" fmla="*/ 0 w 1107393"/>
                <a:gd name="connsiteY9" fmla="*/ 1817410 h 1817410"/>
                <a:gd name="connsiteX10" fmla="*/ 3613 w 1107393"/>
                <a:gd name="connsiteY10" fmla="*/ 1763321 h 1817410"/>
                <a:gd name="connsiteX11" fmla="*/ 138405 w 1107393"/>
                <a:gd name="connsiteY11" fmla="*/ 934038 h 1817410"/>
                <a:gd name="connsiteX12" fmla="*/ 259542 w 1107393"/>
                <a:gd name="connsiteY12" fmla="*/ 24338 h 1817410"/>
                <a:gd name="connsiteX13" fmla="*/ 398856 w 1107393"/>
                <a:gd name="connsiteY13" fmla="*/ 24338 h 1817410"/>
                <a:gd name="connsiteX14" fmla="*/ 392760 w 1107393"/>
                <a:gd name="connsiteY14" fmla="*/ 0 h 181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07393" h="1817410">
                  <a:moveTo>
                    <a:pt x="392760" y="0"/>
                  </a:moveTo>
                  <a:lnTo>
                    <a:pt x="762157" y="0"/>
                  </a:lnTo>
                  <a:lnTo>
                    <a:pt x="1107393" y="806635"/>
                  </a:lnTo>
                  <a:lnTo>
                    <a:pt x="895375" y="1570864"/>
                  </a:lnTo>
                  <a:lnTo>
                    <a:pt x="768253" y="1570864"/>
                  </a:lnTo>
                  <a:cubicBezTo>
                    <a:pt x="768253" y="1570864"/>
                    <a:pt x="846942" y="976443"/>
                    <a:pt x="865118" y="794467"/>
                  </a:cubicBezTo>
                  <a:cubicBezTo>
                    <a:pt x="758167" y="677205"/>
                    <a:pt x="666289" y="274901"/>
                    <a:pt x="544154" y="442682"/>
                  </a:cubicBezTo>
                  <a:cubicBezTo>
                    <a:pt x="422019" y="610462"/>
                    <a:pt x="220751" y="1567177"/>
                    <a:pt x="132087" y="1800963"/>
                  </a:cubicBezTo>
                  <a:lnTo>
                    <a:pt x="123273" y="1817410"/>
                  </a:lnTo>
                  <a:lnTo>
                    <a:pt x="0" y="1817410"/>
                  </a:lnTo>
                  <a:lnTo>
                    <a:pt x="3613" y="1763321"/>
                  </a:lnTo>
                  <a:cubicBezTo>
                    <a:pt x="23088" y="1575978"/>
                    <a:pt x="100390" y="1197484"/>
                    <a:pt x="138405" y="934038"/>
                  </a:cubicBezTo>
                  <a:cubicBezTo>
                    <a:pt x="181850" y="632955"/>
                    <a:pt x="138405" y="934038"/>
                    <a:pt x="259542" y="24338"/>
                  </a:cubicBezTo>
                  <a:lnTo>
                    <a:pt x="398856" y="24338"/>
                  </a:lnTo>
                  <a:cubicBezTo>
                    <a:pt x="396861" y="16225"/>
                    <a:pt x="394755" y="8113"/>
                    <a:pt x="392760" y="0"/>
                  </a:cubicBezTo>
                  <a:close/>
                </a:path>
              </a:pathLst>
            </a:custGeom>
            <a:solidFill>
              <a:srgbClr val="414C60"/>
            </a:solidFill>
            <a:ln>
              <a:noFill/>
            </a:ln>
          </p:spPr>
          <p:txBody>
            <a:bodyPr wrap="square" anchor="ctr">
              <a:noAutofit/>
            </a:bodyPr>
            <a:lstStyle/>
            <a:p>
              <a:pPr algn="ctr"/>
            </a:p>
          </p:txBody>
        </p:sp>
        <p:grpSp>
          <p:nvGrpSpPr>
            <p:cNvPr id="96" name="组合 95"/>
            <p:cNvGrpSpPr/>
            <p:nvPr/>
          </p:nvGrpSpPr>
          <p:grpSpPr>
            <a:xfrm rot="21213741">
              <a:off x="1285916" y="2221640"/>
              <a:ext cx="1597547" cy="2310673"/>
              <a:chOff x="-4381164" y="-257936"/>
              <a:chExt cx="3624981" cy="5243126"/>
            </a:xfrm>
          </p:grpSpPr>
          <p:pic>
            <p:nvPicPr>
              <p:cNvPr id="97" name="Picture 2" descr="https://timgsa.baidu.com/timg?image&amp;quality=80&amp;size=b9999_10000&amp;sec=1560229795809&amp;di=57a25d86171e25998b784530a3029023&amp;imgtype=0&amp;src=http%3A%2F%2Fimg02.tooopen.com%2Fimages%2F20151110%2Ftooopen_sy_148154754973.jpg"/>
              <p:cNvPicPr>
                <a:picLocks noChangeAspect="1" noChangeArrowheads="1"/>
              </p:cNvPicPr>
              <p:nvPr/>
            </p:nvPicPr>
            <p:blipFill rotWithShape="1">
              <a:blip r:embed="rId1" cstate="print">
                <a:extLst>
                  <a:ext uri="{BEBA8EAE-BF5A-486C-A8C5-ECC9F3942E4B}">
                    <a14:imgProps xmlns:a14="http://schemas.microsoft.com/office/drawing/2010/main">
                      <a14:imgLayer r:embed="rId2">
                        <a14:imgEffect>
                          <a14:brightnessContrast bright="10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44850"/>
              <a:stretch>
                <a:fillRect/>
              </a:stretch>
            </p:blipFill>
            <p:spPr bwMode="auto">
              <a:xfrm rot="386259">
                <a:off x="-4003323" y="-257936"/>
                <a:ext cx="3247140" cy="17908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8" name="组合 97"/>
              <p:cNvGrpSpPr/>
              <p:nvPr/>
            </p:nvGrpSpPr>
            <p:grpSpPr>
              <a:xfrm>
                <a:off x="-4381164" y="1157556"/>
                <a:ext cx="3572458" cy="3827634"/>
                <a:chOff x="-56982" y="2215781"/>
                <a:chExt cx="1776583" cy="1903482"/>
              </a:xfrm>
            </p:grpSpPr>
            <p:pic>
              <p:nvPicPr>
                <p:cNvPr id="99" name="Picture 2" descr="https://timgsa.baidu.com/timg?image&amp;quality=80&amp;size=b9999_10000&amp;sec=1560144075901&amp;di=8a7cdc5e3f6bc307cdc5116f2f88da6f&amp;imgtype=0&amp;src=http%3A%2F%2Fcms-bucket.nosdn.127.net%2Fcatchpic%2Fa%2Fa4%2Fa451776540fcbae6c7a14747dbb054b2.png%3FimageView%26thumbnail%3D550x0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-56982" y="2215781"/>
                  <a:ext cx="1776583" cy="190348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00" name="任意多边形 99"/>
                <p:cNvSpPr/>
                <p:nvPr/>
              </p:nvSpPr>
              <p:spPr>
                <a:xfrm>
                  <a:off x="658879" y="3321513"/>
                  <a:ext cx="121443" cy="307181"/>
                </a:xfrm>
                <a:custGeom>
                  <a:avLst/>
                  <a:gdLst>
                    <a:gd name="connsiteX0" fmla="*/ 69056 w 121443"/>
                    <a:gd name="connsiteY0" fmla="*/ 0 h 307181"/>
                    <a:gd name="connsiteX1" fmla="*/ 21431 w 121443"/>
                    <a:gd name="connsiteY1" fmla="*/ 45243 h 307181"/>
                    <a:gd name="connsiteX2" fmla="*/ 38100 w 121443"/>
                    <a:gd name="connsiteY2" fmla="*/ 92868 h 307181"/>
                    <a:gd name="connsiteX3" fmla="*/ 0 w 121443"/>
                    <a:gd name="connsiteY3" fmla="*/ 192881 h 307181"/>
                    <a:gd name="connsiteX4" fmla="*/ 61912 w 121443"/>
                    <a:gd name="connsiteY4" fmla="*/ 307181 h 307181"/>
                    <a:gd name="connsiteX5" fmla="*/ 121443 w 121443"/>
                    <a:gd name="connsiteY5" fmla="*/ 138112 h 307181"/>
                    <a:gd name="connsiteX6" fmla="*/ 102393 w 121443"/>
                    <a:gd name="connsiteY6" fmla="*/ 95250 h 307181"/>
                    <a:gd name="connsiteX7" fmla="*/ 69056 w 121443"/>
                    <a:gd name="connsiteY7" fmla="*/ 0 h 307181"/>
                    <a:gd name="connsiteX0-1" fmla="*/ 69056 w 121443"/>
                    <a:gd name="connsiteY0-2" fmla="*/ 0 h 307181"/>
                    <a:gd name="connsiteX1-3" fmla="*/ 21431 w 121443"/>
                    <a:gd name="connsiteY1-4" fmla="*/ 45243 h 307181"/>
                    <a:gd name="connsiteX2-5" fmla="*/ 38100 w 121443"/>
                    <a:gd name="connsiteY2-6" fmla="*/ 92868 h 307181"/>
                    <a:gd name="connsiteX3-7" fmla="*/ 0 w 121443"/>
                    <a:gd name="connsiteY3-8" fmla="*/ 192881 h 307181"/>
                    <a:gd name="connsiteX4-9" fmla="*/ 61912 w 121443"/>
                    <a:gd name="connsiteY4-10" fmla="*/ 307181 h 307181"/>
                    <a:gd name="connsiteX5-11" fmla="*/ 121443 w 121443"/>
                    <a:gd name="connsiteY5-12" fmla="*/ 138112 h 307181"/>
                    <a:gd name="connsiteX6-13" fmla="*/ 107156 w 121443"/>
                    <a:gd name="connsiteY6-14" fmla="*/ 30956 h 307181"/>
                    <a:gd name="connsiteX7-15" fmla="*/ 69056 w 121443"/>
                    <a:gd name="connsiteY7-16" fmla="*/ 0 h 307181"/>
                  </a:gdLst>
                  <a:ahLst/>
                  <a:cxnLst>
                    <a:cxn ang="0">
                      <a:pos x="connsiteX0-1" y="connsiteY0-2"/>
                    </a:cxn>
                    <a:cxn ang="0">
                      <a:pos x="connsiteX1-3" y="connsiteY1-4"/>
                    </a:cxn>
                    <a:cxn ang="0">
                      <a:pos x="connsiteX2-5" y="connsiteY2-6"/>
                    </a:cxn>
                    <a:cxn ang="0">
                      <a:pos x="connsiteX3-7" y="connsiteY3-8"/>
                    </a:cxn>
                    <a:cxn ang="0">
                      <a:pos x="connsiteX4-9" y="connsiteY4-10"/>
                    </a:cxn>
                    <a:cxn ang="0">
                      <a:pos x="connsiteX5-11" y="connsiteY5-12"/>
                    </a:cxn>
                    <a:cxn ang="0">
                      <a:pos x="connsiteX6-13" y="connsiteY6-14"/>
                    </a:cxn>
                    <a:cxn ang="0">
                      <a:pos x="connsiteX7-15" y="connsiteY7-16"/>
                    </a:cxn>
                  </a:cxnLst>
                  <a:rect l="l" t="t" r="r" b="b"/>
                  <a:pathLst>
                    <a:path w="121443" h="307181">
                      <a:moveTo>
                        <a:pt x="69056" y="0"/>
                      </a:moveTo>
                      <a:lnTo>
                        <a:pt x="21431" y="45243"/>
                      </a:lnTo>
                      <a:lnTo>
                        <a:pt x="38100" y="92868"/>
                      </a:lnTo>
                      <a:lnTo>
                        <a:pt x="0" y="192881"/>
                      </a:lnTo>
                      <a:lnTo>
                        <a:pt x="61912" y="307181"/>
                      </a:lnTo>
                      <a:lnTo>
                        <a:pt x="121443" y="138112"/>
                      </a:lnTo>
                      <a:lnTo>
                        <a:pt x="107156" y="30956"/>
                      </a:lnTo>
                      <a:lnTo>
                        <a:pt x="69056" y="0"/>
                      </a:lnTo>
                      <a:close/>
                    </a:path>
                  </a:pathLst>
                </a:custGeom>
                <a:solidFill>
                  <a:srgbClr val="FEFCC2"/>
                </a:solidFill>
                <a:ln>
                  <a:solidFill>
                    <a:srgbClr val="FEFCC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  <p:sp>
        <p:nvSpPr>
          <p:cNvPr id="109" name="矩形 108"/>
          <p:cNvSpPr/>
          <p:nvPr/>
        </p:nvSpPr>
        <p:spPr>
          <a:xfrm>
            <a:off x="2514987" y="2111690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5400" b="1" dirty="0">
                <a:solidFill>
                  <a:schemeClr val="bg1"/>
                </a:solidFill>
                <a:latin typeface="+mj-ea"/>
                <a:ea typeface="+mj-ea"/>
              </a:rPr>
              <a:t>哪</a:t>
            </a:r>
            <a:endParaRPr lang="zh-CN" altLang="en-US" sz="5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0" name="标题 1"/>
          <p:cNvSpPr txBox="1"/>
          <p:nvPr/>
        </p:nvSpPr>
        <p:spPr bwMode="auto">
          <a:xfrm rot="19593289">
            <a:off x="9369235" y="5608539"/>
            <a:ext cx="961432" cy="33028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anchor="b">
            <a:prstTxWarp prst="textArchDown">
              <a:avLst>
                <a:gd name="adj" fmla="val 2101652"/>
              </a:avLst>
            </a:prstTxWarp>
          </a:bodyPr>
          <a:lstStyle>
            <a:defPPr>
              <a:defRPr lang="zh-CN"/>
            </a:defPPr>
            <a:lvl1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sz="3600" b="1" kern="0">
                <a:solidFill>
                  <a:schemeClr val="accent2"/>
                </a:solidFill>
                <a:latin typeface="微软雅黑" panose="020B0503020204020204" pitchFamily="34" charset="-122"/>
                <a:ea typeface="微软雅黑"/>
                <a:cs typeface="+mj-cs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r>
              <a:rPr lang="zh-CN" altLang="en-US" sz="2000" dirty="0" smtClean="0">
                <a:solidFill>
                  <a:schemeClr val="bg1"/>
                </a:solidFill>
              </a:rPr>
              <a:t>经办成本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111" name="Freeform 6"/>
          <p:cNvSpPr/>
          <p:nvPr/>
        </p:nvSpPr>
        <p:spPr bwMode="auto">
          <a:xfrm rot="11924975" flipH="1">
            <a:off x="8296715" y="4903256"/>
            <a:ext cx="2288243" cy="1541719"/>
          </a:xfrm>
          <a:custGeom>
            <a:avLst/>
            <a:gdLst>
              <a:gd name="T0" fmla="*/ 533 w 648"/>
              <a:gd name="T1" fmla="*/ 112 h 360"/>
              <a:gd name="T2" fmla="*/ 564 w 648"/>
              <a:gd name="T3" fmla="*/ 53 h 360"/>
              <a:gd name="T4" fmla="*/ 572 w 648"/>
              <a:gd name="T5" fmla="*/ 70 h 360"/>
              <a:gd name="T6" fmla="*/ 639 w 648"/>
              <a:gd name="T7" fmla="*/ 316 h 360"/>
              <a:gd name="T8" fmla="*/ 601 w 648"/>
              <a:gd name="T9" fmla="*/ 352 h 360"/>
              <a:gd name="T10" fmla="*/ 388 w 648"/>
              <a:gd name="T11" fmla="*/ 300 h 360"/>
              <a:gd name="T12" fmla="*/ 362 w 648"/>
              <a:gd name="T13" fmla="*/ 293 h 360"/>
              <a:gd name="T14" fmla="*/ 411 w 648"/>
              <a:gd name="T15" fmla="*/ 272 h 360"/>
              <a:gd name="T16" fmla="*/ 380 w 648"/>
              <a:gd name="T17" fmla="*/ 240 h 360"/>
              <a:gd name="T18" fmla="*/ 166 w 648"/>
              <a:gd name="T19" fmla="*/ 76 h 360"/>
              <a:gd name="T20" fmla="*/ 106 w 648"/>
              <a:gd name="T21" fmla="*/ 53 h 360"/>
              <a:gd name="T22" fmla="*/ 0 w 648"/>
              <a:gd name="T23" fmla="*/ 59 h 360"/>
              <a:gd name="T24" fmla="*/ 112 w 648"/>
              <a:gd name="T25" fmla="*/ 35 h 360"/>
              <a:gd name="T26" fmla="*/ 302 w 648"/>
              <a:gd name="T27" fmla="*/ 114 h 360"/>
              <a:gd name="T28" fmla="*/ 466 w 648"/>
              <a:gd name="T29" fmla="*/ 256 h 360"/>
              <a:gd name="T30" fmla="*/ 473 w 648"/>
              <a:gd name="T31" fmla="*/ 265 h 360"/>
              <a:gd name="T32" fmla="*/ 423 w 648"/>
              <a:gd name="T33" fmla="*/ 287 h 360"/>
              <a:gd name="T34" fmla="*/ 423 w 648"/>
              <a:gd name="T35" fmla="*/ 290 h 360"/>
              <a:gd name="T36" fmla="*/ 485 w 648"/>
              <a:gd name="T37" fmla="*/ 303 h 360"/>
              <a:gd name="T38" fmla="*/ 595 w 648"/>
              <a:gd name="T39" fmla="*/ 325 h 360"/>
              <a:gd name="T40" fmla="*/ 614 w 648"/>
              <a:gd name="T41" fmla="*/ 305 h 360"/>
              <a:gd name="T42" fmla="*/ 569 w 648"/>
              <a:gd name="T43" fmla="*/ 105 h 360"/>
              <a:gd name="T44" fmla="*/ 563 w 648"/>
              <a:gd name="T45" fmla="*/ 84 h 360"/>
              <a:gd name="T46" fmla="*/ 536 w 648"/>
              <a:gd name="T47" fmla="*/ 155 h 360"/>
              <a:gd name="T48" fmla="*/ 392 w 648"/>
              <a:gd name="T49" fmla="*/ 4 h 360"/>
              <a:gd name="T50" fmla="*/ 395 w 648"/>
              <a:gd name="T51" fmla="*/ 0 h 360"/>
              <a:gd name="T52" fmla="*/ 533 w 648"/>
              <a:gd name="T53" fmla="*/ 11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48" h="360">
                <a:moveTo>
                  <a:pt x="533" y="112"/>
                </a:moveTo>
                <a:cubicBezTo>
                  <a:pt x="543" y="93"/>
                  <a:pt x="553" y="75"/>
                  <a:pt x="564" y="53"/>
                </a:cubicBezTo>
                <a:cubicBezTo>
                  <a:pt x="568" y="60"/>
                  <a:pt x="571" y="65"/>
                  <a:pt x="572" y="70"/>
                </a:cubicBezTo>
                <a:cubicBezTo>
                  <a:pt x="595" y="152"/>
                  <a:pt x="618" y="234"/>
                  <a:pt x="639" y="316"/>
                </a:cubicBezTo>
                <a:cubicBezTo>
                  <a:pt x="648" y="350"/>
                  <a:pt x="637" y="360"/>
                  <a:pt x="601" y="352"/>
                </a:cubicBezTo>
                <a:cubicBezTo>
                  <a:pt x="530" y="336"/>
                  <a:pt x="459" y="317"/>
                  <a:pt x="388" y="300"/>
                </a:cubicBezTo>
                <a:cubicBezTo>
                  <a:pt x="381" y="298"/>
                  <a:pt x="374" y="296"/>
                  <a:pt x="362" y="293"/>
                </a:cubicBezTo>
                <a:cubicBezTo>
                  <a:pt x="380" y="285"/>
                  <a:pt x="394" y="279"/>
                  <a:pt x="411" y="272"/>
                </a:cubicBezTo>
                <a:cubicBezTo>
                  <a:pt x="400" y="261"/>
                  <a:pt x="390" y="250"/>
                  <a:pt x="380" y="240"/>
                </a:cubicBezTo>
                <a:cubicBezTo>
                  <a:pt x="314" y="178"/>
                  <a:pt x="248" y="117"/>
                  <a:pt x="166" y="76"/>
                </a:cubicBezTo>
                <a:cubicBezTo>
                  <a:pt x="147" y="66"/>
                  <a:pt x="127" y="59"/>
                  <a:pt x="106" y="53"/>
                </a:cubicBezTo>
                <a:cubicBezTo>
                  <a:pt x="70" y="42"/>
                  <a:pt x="34" y="42"/>
                  <a:pt x="0" y="59"/>
                </a:cubicBezTo>
                <a:cubicBezTo>
                  <a:pt x="34" y="36"/>
                  <a:pt x="72" y="29"/>
                  <a:pt x="112" y="35"/>
                </a:cubicBezTo>
                <a:cubicBezTo>
                  <a:pt x="182" y="45"/>
                  <a:pt x="243" y="77"/>
                  <a:pt x="302" y="114"/>
                </a:cubicBezTo>
                <a:cubicBezTo>
                  <a:pt x="364" y="153"/>
                  <a:pt x="416" y="203"/>
                  <a:pt x="466" y="256"/>
                </a:cubicBezTo>
                <a:cubicBezTo>
                  <a:pt x="468" y="258"/>
                  <a:pt x="470" y="261"/>
                  <a:pt x="473" y="265"/>
                </a:cubicBezTo>
                <a:cubicBezTo>
                  <a:pt x="456" y="273"/>
                  <a:pt x="440" y="280"/>
                  <a:pt x="423" y="287"/>
                </a:cubicBezTo>
                <a:cubicBezTo>
                  <a:pt x="423" y="288"/>
                  <a:pt x="423" y="289"/>
                  <a:pt x="423" y="290"/>
                </a:cubicBezTo>
                <a:cubicBezTo>
                  <a:pt x="444" y="295"/>
                  <a:pt x="465" y="299"/>
                  <a:pt x="485" y="303"/>
                </a:cubicBezTo>
                <a:cubicBezTo>
                  <a:pt x="522" y="310"/>
                  <a:pt x="558" y="318"/>
                  <a:pt x="595" y="325"/>
                </a:cubicBezTo>
                <a:cubicBezTo>
                  <a:pt x="615" y="329"/>
                  <a:pt x="618" y="325"/>
                  <a:pt x="614" y="305"/>
                </a:cubicBezTo>
                <a:cubicBezTo>
                  <a:pt x="599" y="238"/>
                  <a:pt x="584" y="171"/>
                  <a:pt x="569" y="105"/>
                </a:cubicBezTo>
                <a:cubicBezTo>
                  <a:pt x="568" y="100"/>
                  <a:pt x="566" y="95"/>
                  <a:pt x="563" y="84"/>
                </a:cubicBezTo>
                <a:cubicBezTo>
                  <a:pt x="553" y="110"/>
                  <a:pt x="545" y="132"/>
                  <a:pt x="536" y="155"/>
                </a:cubicBezTo>
                <a:cubicBezTo>
                  <a:pt x="487" y="104"/>
                  <a:pt x="439" y="54"/>
                  <a:pt x="392" y="4"/>
                </a:cubicBezTo>
                <a:cubicBezTo>
                  <a:pt x="393" y="3"/>
                  <a:pt x="394" y="1"/>
                  <a:pt x="395" y="0"/>
                </a:cubicBezTo>
                <a:cubicBezTo>
                  <a:pt x="440" y="37"/>
                  <a:pt x="486" y="74"/>
                  <a:pt x="533" y="112"/>
                </a:cubicBezTo>
                <a:close/>
              </a:path>
            </a:pathLst>
          </a:custGeom>
          <a:solidFill>
            <a:schemeClr val="bg1"/>
          </a:solidFill>
          <a:ln w="28575"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pPr algn="ctr"/>
            <a:endParaRPr lang="zh-CN" altLang="en-US" sz="9600" b="1" kern="0">
              <a:solidFill>
                <a:schemeClr val="bg1"/>
              </a:solidFill>
              <a:latin typeface="+mn-ea"/>
              <a:sym typeface="微软雅黑" panose="020B0503020204020204" pitchFamily="34" charset="-122"/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0" y="6513228"/>
            <a:ext cx="11985145" cy="344772"/>
            <a:chOff x="2578100" y="6221128"/>
            <a:chExt cx="9407045" cy="344772"/>
          </a:xfrm>
        </p:grpSpPr>
        <p:grpSp>
          <p:nvGrpSpPr>
            <p:cNvPr id="113" name="组合 112"/>
            <p:cNvGrpSpPr/>
            <p:nvPr/>
          </p:nvGrpSpPr>
          <p:grpSpPr>
            <a:xfrm>
              <a:off x="2578100" y="6393514"/>
              <a:ext cx="858599" cy="172386"/>
              <a:chOff x="3009900" y="6393514"/>
              <a:chExt cx="858599" cy="172386"/>
            </a:xfrm>
          </p:grpSpPr>
          <p:grpSp>
            <p:nvGrpSpPr>
              <p:cNvPr id="229" name="组合 228"/>
              <p:cNvGrpSpPr/>
              <p:nvPr/>
            </p:nvGrpSpPr>
            <p:grpSpPr>
              <a:xfrm>
                <a:off x="3009900" y="6393514"/>
                <a:ext cx="384279" cy="172386"/>
                <a:chOff x="3009900" y="6393514"/>
                <a:chExt cx="384279" cy="172386"/>
              </a:xfrm>
            </p:grpSpPr>
            <p:cxnSp>
              <p:nvCxnSpPr>
                <p:cNvPr id="236" name="直接连接符 235"/>
                <p:cNvCxnSpPr/>
                <p:nvPr/>
              </p:nvCxnSpPr>
              <p:spPr>
                <a:xfrm>
                  <a:off x="300990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直接连接符 236"/>
                <p:cNvCxnSpPr/>
                <p:nvPr/>
              </p:nvCxnSpPr>
              <p:spPr>
                <a:xfrm>
                  <a:off x="3107712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直接连接符 237"/>
                <p:cNvCxnSpPr/>
                <p:nvPr/>
              </p:nvCxnSpPr>
              <p:spPr>
                <a:xfrm>
                  <a:off x="3203257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9" name="直接连接符 238"/>
                <p:cNvCxnSpPr/>
                <p:nvPr/>
              </p:nvCxnSpPr>
              <p:spPr>
                <a:xfrm>
                  <a:off x="330047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0" name="直接连接符 239"/>
                <p:cNvCxnSpPr/>
                <p:nvPr/>
              </p:nvCxnSpPr>
              <p:spPr>
                <a:xfrm>
                  <a:off x="3394179" y="6393514"/>
                  <a:ext cx="0" cy="172386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0" name="组合 229"/>
              <p:cNvGrpSpPr/>
              <p:nvPr/>
            </p:nvGrpSpPr>
            <p:grpSpPr>
              <a:xfrm>
                <a:off x="3496920" y="6393514"/>
                <a:ext cx="371579" cy="172386"/>
                <a:chOff x="3009900" y="6393514"/>
                <a:chExt cx="371579" cy="172386"/>
              </a:xfrm>
            </p:grpSpPr>
            <p:cxnSp>
              <p:nvCxnSpPr>
                <p:cNvPr id="231" name="直接连接符 230"/>
                <p:cNvCxnSpPr/>
                <p:nvPr/>
              </p:nvCxnSpPr>
              <p:spPr>
                <a:xfrm>
                  <a:off x="300990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2" name="直接连接符 231"/>
                <p:cNvCxnSpPr/>
                <p:nvPr/>
              </p:nvCxnSpPr>
              <p:spPr>
                <a:xfrm>
                  <a:off x="3107712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3" name="直接连接符 232"/>
                <p:cNvCxnSpPr/>
                <p:nvPr/>
              </p:nvCxnSpPr>
              <p:spPr>
                <a:xfrm>
                  <a:off x="3203257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4" name="直接连接符 233"/>
                <p:cNvCxnSpPr/>
                <p:nvPr/>
              </p:nvCxnSpPr>
              <p:spPr>
                <a:xfrm>
                  <a:off x="330047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5" name="直接连接符 234"/>
                <p:cNvCxnSpPr/>
                <p:nvPr/>
              </p:nvCxnSpPr>
              <p:spPr>
                <a:xfrm>
                  <a:off x="3381479" y="6393514"/>
                  <a:ext cx="0" cy="17238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4" name="组合 113"/>
            <p:cNvGrpSpPr/>
            <p:nvPr/>
          </p:nvGrpSpPr>
          <p:grpSpPr>
            <a:xfrm>
              <a:off x="3548501" y="6221128"/>
              <a:ext cx="858599" cy="344772"/>
              <a:chOff x="3009900" y="6221128"/>
              <a:chExt cx="858599" cy="344772"/>
            </a:xfrm>
          </p:grpSpPr>
          <p:grpSp>
            <p:nvGrpSpPr>
              <p:cNvPr id="217" name="组合 216"/>
              <p:cNvGrpSpPr/>
              <p:nvPr/>
            </p:nvGrpSpPr>
            <p:grpSpPr>
              <a:xfrm>
                <a:off x="3009900" y="6393514"/>
                <a:ext cx="384279" cy="172386"/>
                <a:chOff x="3009900" y="6393514"/>
                <a:chExt cx="384279" cy="172386"/>
              </a:xfrm>
            </p:grpSpPr>
            <p:cxnSp>
              <p:nvCxnSpPr>
                <p:cNvPr id="224" name="直接连接符 223"/>
                <p:cNvCxnSpPr/>
                <p:nvPr/>
              </p:nvCxnSpPr>
              <p:spPr>
                <a:xfrm>
                  <a:off x="300990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5" name="直接连接符 224"/>
                <p:cNvCxnSpPr/>
                <p:nvPr/>
              </p:nvCxnSpPr>
              <p:spPr>
                <a:xfrm>
                  <a:off x="3107712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6" name="直接连接符 225"/>
                <p:cNvCxnSpPr/>
                <p:nvPr/>
              </p:nvCxnSpPr>
              <p:spPr>
                <a:xfrm>
                  <a:off x="3203257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7" name="直接连接符 226"/>
                <p:cNvCxnSpPr/>
                <p:nvPr/>
              </p:nvCxnSpPr>
              <p:spPr>
                <a:xfrm>
                  <a:off x="330047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8" name="直接连接符 227"/>
                <p:cNvCxnSpPr/>
                <p:nvPr/>
              </p:nvCxnSpPr>
              <p:spPr>
                <a:xfrm>
                  <a:off x="3394179" y="6393514"/>
                  <a:ext cx="0" cy="172386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18" name="组合 217"/>
              <p:cNvGrpSpPr/>
              <p:nvPr/>
            </p:nvGrpSpPr>
            <p:grpSpPr>
              <a:xfrm>
                <a:off x="3496920" y="6221128"/>
                <a:ext cx="371579" cy="344772"/>
                <a:chOff x="3009900" y="6221128"/>
                <a:chExt cx="371579" cy="344772"/>
              </a:xfrm>
            </p:grpSpPr>
            <p:cxnSp>
              <p:nvCxnSpPr>
                <p:cNvPr id="219" name="直接连接符 218"/>
                <p:cNvCxnSpPr/>
                <p:nvPr/>
              </p:nvCxnSpPr>
              <p:spPr>
                <a:xfrm>
                  <a:off x="300990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0" name="直接连接符 219"/>
                <p:cNvCxnSpPr/>
                <p:nvPr/>
              </p:nvCxnSpPr>
              <p:spPr>
                <a:xfrm>
                  <a:off x="3107712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直接连接符 220"/>
                <p:cNvCxnSpPr/>
                <p:nvPr/>
              </p:nvCxnSpPr>
              <p:spPr>
                <a:xfrm>
                  <a:off x="3203257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直接连接符 221"/>
                <p:cNvCxnSpPr/>
                <p:nvPr/>
              </p:nvCxnSpPr>
              <p:spPr>
                <a:xfrm>
                  <a:off x="330047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3" name="直接连接符 222"/>
                <p:cNvCxnSpPr/>
                <p:nvPr/>
              </p:nvCxnSpPr>
              <p:spPr>
                <a:xfrm>
                  <a:off x="3381479" y="6221128"/>
                  <a:ext cx="0" cy="344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5" name="组合 114"/>
            <p:cNvGrpSpPr/>
            <p:nvPr/>
          </p:nvGrpSpPr>
          <p:grpSpPr>
            <a:xfrm>
              <a:off x="4523123" y="6393514"/>
              <a:ext cx="858599" cy="172386"/>
              <a:chOff x="3009900" y="6393514"/>
              <a:chExt cx="858599" cy="172386"/>
            </a:xfrm>
          </p:grpSpPr>
          <p:grpSp>
            <p:nvGrpSpPr>
              <p:cNvPr id="205" name="组合 204"/>
              <p:cNvGrpSpPr/>
              <p:nvPr/>
            </p:nvGrpSpPr>
            <p:grpSpPr>
              <a:xfrm>
                <a:off x="3009900" y="6393514"/>
                <a:ext cx="384279" cy="172386"/>
                <a:chOff x="3009900" y="6393514"/>
                <a:chExt cx="384279" cy="172386"/>
              </a:xfrm>
            </p:grpSpPr>
            <p:cxnSp>
              <p:nvCxnSpPr>
                <p:cNvPr id="212" name="直接连接符 211"/>
                <p:cNvCxnSpPr/>
                <p:nvPr/>
              </p:nvCxnSpPr>
              <p:spPr>
                <a:xfrm>
                  <a:off x="300990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3" name="直接连接符 212"/>
                <p:cNvCxnSpPr/>
                <p:nvPr/>
              </p:nvCxnSpPr>
              <p:spPr>
                <a:xfrm>
                  <a:off x="3107712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直接连接符 213"/>
                <p:cNvCxnSpPr/>
                <p:nvPr/>
              </p:nvCxnSpPr>
              <p:spPr>
                <a:xfrm>
                  <a:off x="3203257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直接连接符 214"/>
                <p:cNvCxnSpPr/>
                <p:nvPr/>
              </p:nvCxnSpPr>
              <p:spPr>
                <a:xfrm>
                  <a:off x="330047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6" name="直接连接符 215"/>
                <p:cNvCxnSpPr/>
                <p:nvPr/>
              </p:nvCxnSpPr>
              <p:spPr>
                <a:xfrm>
                  <a:off x="3394179" y="6393514"/>
                  <a:ext cx="0" cy="172386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6" name="组合 205"/>
              <p:cNvGrpSpPr/>
              <p:nvPr/>
            </p:nvGrpSpPr>
            <p:grpSpPr>
              <a:xfrm>
                <a:off x="3496920" y="6393514"/>
                <a:ext cx="371579" cy="172386"/>
                <a:chOff x="3009900" y="6393514"/>
                <a:chExt cx="371579" cy="172386"/>
              </a:xfrm>
            </p:grpSpPr>
            <p:cxnSp>
              <p:nvCxnSpPr>
                <p:cNvPr id="207" name="直接连接符 206"/>
                <p:cNvCxnSpPr/>
                <p:nvPr/>
              </p:nvCxnSpPr>
              <p:spPr>
                <a:xfrm>
                  <a:off x="300990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直接连接符 207"/>
                <p:cNvCxnSpPr/>
                <p:nvPr/>
              </p:nvCxnSpPr>
              <p:spPr>
                <a:xfrm>
                  <a:off x="3107712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9" name="直接连接符 208"/>
                <p:cNvCxnSpPr/>
                <p:nvPr/>
              </p:nvCxnSpPr>
              <p:spPr>
                <a:xfrm>
                  <a:off x="3203257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0" name="直接连接符 209"/>
                <p:cNvCxnSpPr/>
                <p:nvPr/>
              </p:nvCxnSpPr>
              <p:spPr>
                <a:xfrm>
                  <a:off x="330047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1" name="直接连接符 210"/>
                <p:cNvCxnSpPr/>
                <p:nvPr/>
              </p:nvCxnSpPr>
              <p:spPr>
                <a:xfrm>
                  <a:off x="3381479" y="6393514"/>
                  <a:ext cx="0" cy="17238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6" name="组合 115"/>
            <p:cNvGrpSpPr/>
            <p:nvPr/>
          </p:nvGrpSpPr>
          <p:grpSpPr>
            <a:xfrm>
              <a:off x="5488398" y="6221128"/>
              <a:ext cx="858599" cy="344772"/>
              <a:chOff x="3009900" y="6221128"/>
              <a:chExt cx="858599" cy="344772"/>
            </a:xfrm>
          </p:grpSpPr>
          <p:grpSp>
            <p:nvGrpSpPr>
              <p:cNvPr id="193" name="组合 192"/>
              <p:cNvGrpSpPr/>
              <p:nvPr/>
            </p:nvGrpSpPr>
            <p:grpSpPr>
              <a:xfrm>
                <a:off x="3009900" y="6393514"/>
                <a:ext cx="384279" cy="172386"/>
                <a:chOff x="3009900" y="6393514"/>
                <a:chExt cx="384279" cy="172386"/>
              </a:xfrm>
            </p:grpSpPr>
            <p:cxnSp>
              <p:nvCxnSpPr>
                <p:cNvPr id="200" name="直接连接符 199"/>
                <p:cNvCxnSpPr/>
                <p:nvPr/>
              </p:nvCxnSpPr>
              <p:spPr>
                <a:xfrm>
                  <a:off x="300990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直接连接符 200"/>
                <p:cNvCxnSpPr/>
                <p:nvPr/>
              </p:nvCxnSpPr>
              <p:spPr>
                <a:xfrm>
                  <a:off x="3107712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直接连接符 201"/>
                <p:cNvCxnSpPr/>
                <p:nvPr/>
              </p:nvCxnSpPr>
              <p:spPr>
                <a:xfrm>
                  <a:off x="3203257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直接连接符 202"/>
                <p:cNvCxnSpPr/>
                <p:nvPr/>
              </p:nvCxnSpPr>
              <p:spPr>
                <a:xfrm>
                  <a:off x="330047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直接连接符 203"/>
                <p:cNvCxnSpPr/>
                <p:nvPr/>
              </p:nvCxnSpPr>
              <p:spPr>
                <a:xfrm>
                  <a:off x="3394179" y="6393514"/>
                  <a:ext cx="0" cy="172386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94" name="组合 193"/>
              <p:cNvGrpSpPr/>
              <p:nvPr/>
            </p:nvGrpSpPr>
            <p:grpSpPr>
              <a:xfrm>
                <a:off x="3496920" y="6221128"/>
                <a:ext cx="371579" cy="344772"/>
                <a:chOff x="3009900" y="6221128"/>
                <a:chExt cx="371579" cy="344772"/>
              </a:xfrm>
            </p:grpSpPr>
            <p:cxnSp>
              <p:nvCxnSpPr>
                <p:cNvPr id="195" name="直接连接符 194"/>
                <p:cNvCxnSpPr/>
                <p:nvPr/>
              </p:nvCxnSpPr>
              <p:spPr>
                <a:xfrm>
                  <a:off x="300990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直接连接符 195"/>
                <p:cNvCxnSpPr/>
                <p:nvPr/>
              </p:nvCxnSpPr>
              <p:spPr>
                <a:xfrm>
                  <a:off x="3107712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直接连接符 196"/>
                <p:cNvCxnSpPr/>
                <p:nvPr/>
              </p:nvCxnSpPr>
              <p:spPr>
                <a:xfrm>
                  <a:off x="3203257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直接连接符 197"/>
                <p:cNvCxnSpPr/>
                <p:nvPr/>
              </p:nvCxnSpPr>
              <p:spPr>
                <a:xfrm>
                  <a:off x="330047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直接连接符 198"/>
                <p:cNvCxnSpPr/>
                <p:nvPr/>
              </p:nvCxnSpPr>
              <p:spPr>
                <a:xfrm>
                  <a:off x="3381479" y="6221128"/>
                  <a:ext cx="0" cy="344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7" name="组合 116"/>
            <p:cNvGrpSpPr/>
            <p:nvPr/>
          </p:nvGrpSpPr>
          <p:grpSpPr>
            <a:xfrm>
              <a:off x="6458799" y="6393514"/>
              <a:ext cx="858599" cy="172386"/>
              <a:chOff x="3009900" y="6393514"/>
              <a:chExt cx="858599" cy="172386"/>
            </a:xfrm>
          </p:grpSpPr>
          <p:grpSp>
            <p:nvGrpSpPr>
              <p:cNvPr id="181" name="组合 180"/>
              <p:cNvGrpSpPr/>
              <p:nvPr/>
            </p:nvGrpSpPr>
            <p:grpSpPr>
              <a:xfrm>
                <a:off x="3009900" y="6393514"/>
                <a:ext cx="384279" cy="172386"/>
                <a:chOff x="3009900" y="6393514"/>
                <a:chExt cx="384279" cy="172386"/>
              </a:xfrm>
            </p:grpSpPr>
            <p:cxnSp>
              <p:nvCxnSpPr>
                <p:cNvPr id="188" name="直接连接符 187"/>
                <p:cNvCxnSpPr/>
                <p:nvPr/>
              </p:nvCxnSpPr>
              <p:spPr>
                <a:xfrm>
                  <a:off x="300990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直接连接符 188"/>
                <p:cNvCxnSpPr/>
                <p:nvPr/>
              </p:nvCxnSpPr>
              <p:spPr>
                <a:xfrm>
                  <a:off x="3107712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直接连接符 189"/>
                <p:cNvCxnSpPr/>
                <p:nvPr/>
              </p:nvCxnSpPr>
              <p:spPr>
                <a:xfrm>
                  <a:off x="3203257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直接连接符 190"/>
                <p:cNvCxnSpPr/>
                <p:nvPr/>
              </p:nvCxnSpPr>
              <p:spPr>
                <a:xfrm>
                  <a:off x="330047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直接连接符 191"/>
                <p:cNvCxnSpPr/>
                <p:nvPr/>
              </p:nvCxnSpPr>
              <p:spPr>
                <a:xfrm>
                  <a:off x="3394179" y="6393514"/>
                  <a:ext cx="0" cy="172386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82" name="组合 181"/>
              <p:cNvGrpSpPr/>
              <p:nvPr/>
            </p:nvGrpSpPr>
            <p:grpSpPr>
              <a:xfrm>
                <a:off x="3496920" y="6393514"/>
                <a:ext cx="371579" cy="172386"/>
                <a:chOff x="3009900" y="6393514"/>
                <a:chExt cx="371579" cy="172386"/>
              </a:xfrm>
            </p:grpSpPr>
            <p:cxnSp>
              <p:nvCxnSpPr>
                <p:cNvPr id="183" name="直接连接符 182"/>
                <p:cNvCxnSpPr/>
                <p:nvPr/>
              </p:nvCxnSpPr>
              <p:spPr>
                <a:xfrm>
                  <a:off x="300990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4" name="直接连接符 183"/>
                <p:cNvCxnSpPr/>
                <p:nvPr/>
              </p:nvCxnSpPr>
              <p:spPr>
                <a:xfrm>
                  <a:off x="3107712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直接连接符 184"/>
                <p:cNvCxnSpPr/>
                <p:nvPr/>
              </p:nvCxnSpPr>
              <p:spPr>
                <a:xfrm>
                  <a:off x="3203257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直接连接符 185"/>
                <p:cNvCxnSpPr/>
                <p:nvPr/>
              </p:nvCxnSpPr>
              <p:spPr>
                <a:xfrm>
                  <a:off x="330047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直接连接符 186"/>
                <p:cNvCxnSpPr/>
                <p:nvPr/>
              </p:nvCxnSpPr>
              <p:spPr>
                <a:xfrm>
                  <a:off x="3381479" y="6393514"/>
                  <a:ext cx="0" cy="17238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8" name="组合 117"/>
            <p:cNvGrpSpPr/>
            <p:nvPr/>
          </p:nvGrpSpPr>
          <p:grpSpPr>
            <a:xfrm>
              <a:off x="7433421" y="6221128"/>
              <a:ext cx="858599" cy="344772"/>
              <a:chOff x="3009900" y="6221128"/>
              <a:chExt cx="858599" cy="344772"/>
            </a:xfrm>
          </p:grpSpPr>
          <p:grpSp>
            <p:nvGrpSpPr>
              <p:cNvPr id="169" name="组合 168"/>
              <p:cNvGrpSpPr/>
              <p:nvPr/>
            </p:nvGrpSpPr>
            <p:grpSpPr>
              <a:xfrm>
                <a:off x="3009900" y="6393514"/>
                <a:ext cx="384279" cy="172386"/>
                <a:chOff x="3009900" y="6393514"/>
                <a:chExt cx="384279" cy="172386"/>
              </a:xfrm>
            </p:grpSpPr>
            <p:cxnSp>
              <p:nvCxnSpPr>
                <p:cNvPr id="176" name="直接连接符 175"/>
                <p:cNvCxnSpPr/>
                <p:nvPr/>
              </p:nvCxnSpPr>
              <p:spPr>
                <a:xfrm>
                  <a:off x="300990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直接连接符 176"/>
                <p:cNvCxnSpPr/>
                <p:nvPr/>
              </p:nvCxnSpPr>
              <p:spPr>
                <a:xfrm>
                  <a:off x="3107712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直接连接符 177"/>
                <p:cNvCxnSpPr/>
                <p:nvPr/>
              </p:nvCxnSpPr>
              <p:spPr>
                <a:xfrm>
                  <a:off x="3203257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直接连接符 178"/>
                <p:cNvCxnSpPr/>
                <p:nvPr/>
              </p:nvCxnSpPr>
              <p:spPr>
                <a:xfrm>
                  <a:off x="330047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接连接符 179"/>
                <p:cNvCxnSpPr/>
                <p:nvPr/>
              </p:nvCxnSpPr>
              <p:spPr>
                <a:xfrm>
                  <a:off x="3394179" y="6393514"/>
                  <a:ext cx="0" cy="172386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70" name="组合 169"/>
              <p:cNvGrpSpPr/>
              <p:nvPr/>
            </p:nvGrpSpPr>
            <p:grpSpPr>
              <a:xfrm>
                <a:off x="3496920" y="6221128"/>
                <a:ext cx="371579" cy="344772"/>
                <a:chOff x="3009900" y="6221128"/>
                <a:chExt cx="371579" cy="344772"/>
              </a:xfrm>
            </p:grpSpPr>
            <p:cxnSp>
              <p:nvCxnSpPr>
                <p:cNvPr id="171" name="直接连接符 170"/>
                <p:cNvCxnSpPr/>
                <p:nvPr/>
              </p:nvCxnSpPr>
              <p:spPr>
                <a:xfrm>
                  <a:off x="300990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直接连接符 171"/>
                <p:cNvCxnSpPr/>
                <p:nvPr/>
              </p:nvCxnSpPr>
              <p:spPr>
                <a:xfrm>
                  <a:off x="3107712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直接连接符 172"/>
                <p:cNvCxnSpPr/>
                <p:nvPr/>
              </p:nvCxnSpPr>
              <p:spPr>
                <a:xfrm>
                  <a:off x="3203257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4" name="直接连接符 173"/>
                <p:cNvCxnSpPr/>
                <p:nvPr/>
              </p:nvCxnSpPr>
              <p:spPr>
                <a:xfrm>
                  <a:off x="330047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接连接符 174"/>
                <p:cNvCxnSpPr/>
                <p:nvPr/>
              </p:nvCxnSpPr>
              <p:spPr>
                <a:xfrm>
                  <a:off x="3381479" y="6221128"/>
                  <a:ext cx="0" cy="344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9" name="组合 118"/>
            <p:cNvGrpSpPr/>
            <p:nvPr/>
          </p:nvGrpSpPr>
          <p:grpSpPr>
            <a:xfrm>
              <a:off x="8394470" y="6393514"/>
              <a:ext cx="858599" cy="172386"/>
              <a:chOff x="3009900" y="6393514"/>
              <a:chExt cx="858599" cy="172386"/>
            </a:xfrm>
          </p:grpSpPr>
          <p:grpSp>
            <p:nvGrpSpPr>
              <p:cNvPr id="157" name="组合 156"/>
              <p:cNvGrpSpPr/>
              <p:nvPr/>
            </p:nvGrpSpPr>
            <p:grpSpPr>
              <a:xfrm>
                <a:off x="3009900" y="6393514"/>
                <a:ext cx="384279" cy="172386"/>
                <a:chOff x="3009900" y="6393514"/>
                <a:chExt cx="384279" cy="172386"/>
              </a:xfrm>
            </p:grpSpPr>
            <p:cxnSp>
              <p:nvCxnSpPr>
                <p:cNvPr id="164" name="直接连接符 163"/>
                <p:cNvCxnSpPr/>
                <p:nvPr/>
              </p:nvCxnSpPr>
              <p:spPr>
                <a:xfrm>
                  <a:off x="300990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直接连接符 164"/>
                <p:cNvCxnSpPr/>
                <p:nvPr/>
              </p:nvCxnSpPr>
              <p:spPr>
                <a:xfrm>
                  <a:off x="3107712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直接连接符 165"/>
                <p:cNvCxnSpPr/>
                <p:nvPr/>
              </p:nvCxnSpPr>
              <p:spPr>
                <a:xfrm>
                  <a:off x="3203257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直接连接符 166"/>
                <p:cNvCxnSpPr/>
                <p:nvPr/>
              </p:nvCxnSpPr>
              <p:spPr>
                <a:xfrm>
                  <a:off x="330047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8" name="直接连接符 167"/>
                <p:cNvCxnSpPr/>
                <p:nvPr/>
              </p:nvCxnSpPr>
              <p:spPr>
                <a:xfrm>
                  <a:off x="3394179" y="6393514"/>
                  <a:ext cx="0" cy="172386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58" name="组合 157"/>
              <p:cNvGrpSpPr/>
              <p:nvPr/>
            </p:nvGrpSpPr>
            <p:grpSpPr>
              <a:xfrm>
                <a:off x="3496920" y="6393514"/>
                <a:ext cx="371579" cy="172386"/>
                <a:chOff x="3009900" y="6393514"/>
                <a:chExt cx="371579" cy="172386"/>
              </a:xfrm>
            </p:grpSpPr>
            <p:cxnSp>
              <p:nvCxnSpPr>
                <p:cNvPr id="159" name="直接连接符 158"/>
                <p:cNvCxnSpPr/>
                <p:nvPr/>
              </p:nvCxnSpPr>
              <p:spPr>
                <a:xfrm>
                  <a:off x="300990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连接符 159"/>
                <p:cNvCxnSpPr/>
                <p:nvPr/>
              </p:nvCxnSpPr>
              <p:spPr>
                <a:xfrm>
                  <a:off x="3107712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直接连接符 160"/>
                <p:cNvCxnSpPr/>
                <p:nvPr/>
              </p:nvCxnSpPr>
              <p:spPr>
                <a:xfrm>
                  <a:off x="3203257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直接连接符 161"/>
                <p:cNvCxnSpPr/>
                <p:nvPr/>
              </p:nvCxnSpPr>
              <p:spPr>
                <a:xfrm>
                  <a:off x="330047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直接连接符 162"/>
                <p:cNvCxnSpPr/>
                <p:nvPr/>
              </p:nvCxnSpPr>
              <p:spPr>
                <a:xfrm>
                  <a:off x="3381479" y="6393514"/>
                  <a:ext cx="0" cy="17238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0" name="组合 119"/>
            <p:cNvGrpSpPr/>
            <p:nvPr/>
          </p:nvGrpSpPr>
          <p:grpSpPr>
            <a:xfrm>
              <a:off x="9364871" y="6221128"/>
              <a:ext cx="858599" cy="344772"/>
              <a:chOff x="3009900" y="6221128"/>
              <a:chExt cx="858599" cy="344772"/>
            </a:xfrm>
          </p:grpSpPr>
          <p:grpSp>
            <p:nvGrpSpPr>
              <p:cNvPr id="145" name="组合 144"/>
              <p:cNvGrpSpPr/>
              <p:nvPr/>
            </p:nvGrpSpPr>
            <p:grpSpPr>
              <a:xfrm>
                <a:off x="3009900" y="6393514"/>
                <a:ext cx="384279" cy="172386"/>
                <a:chOff x="3009900" y="6393514"/>
                <a:chExt cx="384279" cy="172386"/>
              </a:xfrm>
            </p:grpSpPr>
            <p:cxnSp>
              <p:nvCxnSpPr>
                <p:cNvPr id="152" name="直接连接符 151"/>
                <p:cNvCxnSpPr/>
                <p:nvPr/>
              </p:nvCxnSpPr>
              <p:spPr>
                <a:xfrm>
                  <a:off x="300990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直接连接符 152"/>
                <p:cNvCxnSpPr/>
                <p:nvPr/>
              </p:nvCxnSpPr>
              <p:spPr>
                <a:xfrm>
                  <a:off x="3107712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直接连接符 153"/>
                <p:cNvCxnSpPr/>
                <p:nvPr/>
              </p:nvCxnSpPr>
              <p:spPr>
                <a:xfrm>
                  <a:off x="3203257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直接连接符 154"/>
                <p:cNvCxnSpPr/>
                <p:nvPr/>
              </p:nvCxnSpPr>
              <p:spPr>
                <a:xfrm>
                  <a:off x="330047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直接连接符 155"/>
                <p:cNvCxnSpPr/>
                <p:nvPr/>
              </p:nvCxnSpPr>
              <p:spPr>
                <a:xfrm>
                  <a:off x="3394179" y="6393514"/>
                  <a:ext cx="0" cy="172386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6" name="组合 145"/>
              <p:cNvGrpSpPr/>
              <p:nvPr/>
            </p:nvGrpSpPr>
            <p:grpSpPr>
              <a:xfrm>
                <a:off x="3496920" y="6221128"/>
                <a:ext cx="371579" cy="344772"/>
                <a:chOff x="3009900" y="6221128"/>
                <a:chExt cx="371579" cy="344772"/>
              </a:xfrm>
            </p:grpSpPr>
            <p:cxnSp>
              <p:nvCxnSpPr>
                <p:cNvPr id="147" name="直接连接符 146"/>
                <p:cNvCxnSpPr/>
                <p:nvPr/>
              </p:nvCxnSpPr>
              <p:spPr>
                <a:xfrm>
                  <a:off x="300990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直接连接符 147"/>
                <p:cNvCxnSpPr/>
                <p:nvPr/>
              </p:nvCxnSpPr>
              <p:spPr>
                <a:xfrm>
                  <a:off x="3107712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直接连接符 148"/>
                <p:cNvCxnSpPr/>
                <p:nvPr/>
              </p:nvCxnSpPr>
              <p:spPr>
                <a:xfrm>
                  <a:off x="3203257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直接连接符 149"/>
                <p:cNvCxnSpPr/>
                <p:nvPr/>
              </p:nvCxnSpPr>
              <p:spPr>
                <a:xfrm>
                  <a:off x="330047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直接连接符 150"/>
                <p:cNvCxnSpPr/>
                <p:nvPr/>
              </p:nvCxnSpPr>
              <p:spPr>
                <a:xfrm>
                  <a:off x="3381479" y="6221128"/>
                  <a:ext cx="0" cy="344772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1" name="组合 120"/>
            <p:cNvGrpSpPr/>
            <p:nvPr/>
          </p:nvGrpSpPr>
          <p:grpSpPr>
            <a:xfrm>
              <a:off x="10339493" y="6393514"/>
              <a:ext cx="858599" cy="172386"/>
              <a:chOff x="3009900" y="6393514"/>
              <a:chExt cx="858599" cy="172386"/>
            </a:xfrm>
          </p:grpSpPr>
          <p:grpSp>
            <p:nvGrpSpPr>
              <p:cNvPr id="133" name="组合 132"/>
              <p:cNvGrpSpPr/>
              <p:nvPr/>
            </p:nvGrpSpPr>
            <p:grpSpPr>
              <a:xfrm>
                <a:off x="3009900" y="6393514"/>
                <a:ext cx="384279" cy="172386"/>
                <a:chOff x="3009900" y="6393514"/>
                <a:chExt cx="384279" cy="172386"/>
              </a:xfrm>
            </p:grpSpPr>
            <p:cxnSp>
              <p:nvCxnSpPr>
                <p:cNvPr id="140" name="直接连接符 139"/>
                <p:cNvCxnSpPr/>
                <p:nvPr/>
              </p:nvCxnSpPr>
              <p:spPr>
                <a:xfrm>
                  <a:off x="300990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直接连接符 140"/>
                <p:cNvCxnSpPr/>
                <p:nvPr/>
              </p:nvCxnSpPr>
              <p:spPr>
                <a:xfrm>
                  <a:off x="3107712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直接连接符 141"/>
                <p:cNvCxnSpPr/>
                <p:nvPr/>
              </p:nvCxnSpPr>
              <p:spPr>
                <a:xfrm>
                  <a:off x="3203257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直接连接符 142"/>
                <p:cNvCxnSpPr/>
                <p:nvPr/>
              </p:nvCxnSpPr>
              <p:spPr>
                <a:xfrm>
                  <a:off x="330047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直接连接符 143"/>
                <p:cNvCxnSpPr/>
                <p:nvPr/>
              </p:nvCxnSpPr>
              <p:spPr>
                <a:xfrm>
                  <a:off x="3394179" y="6393514"/>
                  <a:ext cx="0" cy="172386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34" name="组合 133"/>
              <p:cNvGrpSpPr/>
              <p:nvPr/>
            </p:nvGrpSpPr>
            <p:grpSpPr>
              <a:xfrm>
                <a:off x="3496920" y="6393514"/>
                <a:ext cx="371579" cy="172386"/>
                <a:chOff x="3009900" y="6393514"/>
                <a:chExt cx="371579" cy="172386"/>
              </a:xfrm>
            </p:grpSpPr>
            <p:cxnSp>
              <p:nvCxnSpPr>
                <p:cNvPr id="135" name="直接连接符 134"/>
                <p:cNvCxnSpPr/>
                <p:nvPr/>
              </p:nvCxnSpPr>
              <p:spPr>
                <a:xfrm>
                  <a:off x="300990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直接连接符 135"/>
                <p:cNvCxnSpPr/>
                <p:nvPr/>
              </p:nvCxnSpPr>
              <p:spPr>
                <a:xfrm>
                  <a:off x="3107712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直接连接符 136"/>
                <p:cNvCxnSpPr/>
                <p:nvPr/>
              </p:nvCxnSpPr>
              <p:spPr>
                <a:xfrm>
                  <a:off x="3203257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直接连接符 137"/>
                <p:cNvCxnSpPr/>
                <p:nvPr/>
              </p:nvCxnSpPr>
              <p:spPr>
                <a:xfrm>
                  <a:off x="330047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直接连接符 138"/>
                <p:cNvCxnSpPr/>
                <p:nvPr/>
              </p:nvCxnSpPr>
              <p:spPr>
                <a:xfrm>
                  <a:off x="3381479" y="6393514"/>
                  <a:ext cx="0" cy="172386"/>
                </a:xfrm>
                <a:prstGeom prst="line">
                  <a:avLst/>
                </a:prstGeom>
                <a:ln w="3810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2" name="组合 121"/>
            <p:cNvGrpSpPr/>
            <p:nvPr/>
          </p:nvGrpSpPr>
          <p:grpSpPr>
            <a:xfrm>
              <a:off x="11304768" y="6393514"/>
              <a:ext cx="680377" cy="172386"/>
              <a:chOff x="3009900" y="6393514"/>
              <a:chExt cx="680377" cy="172386"/>
            </a:xfrm>
          </p:grpSpPr>
          <p:grpSp>
            <p:nvGrpSpPr>
              <p:cNvPr id="123" name="组合 122"/>
              <p:cNvGrpSpPr/>
              <p:nvPr/>
            </p:nvGrpSpPr>
            <p:grpSpPr>
              <a:xfrm>
                <a:off x="3009900" y="6393514"/>
                <a:ext cx="384279" cy="172386"/>
                <a:chOff x="3009900" y="6393514"/>
                <a:chExt cx="384279" cy="172386"/>
              </a:xfrm>
            </p:grpSpPr>
            <p:cxnSp>
              <p:nvCxnSpPr>
                <p:cNvPr id="128" name="直接连接符 127"/>
                <p:cNvCxnSpPr/>
                <p:nvPr/>
              </p:nvCxnSpPr>
              <p:spPr>
                <a:xfrm>
                  <a:off x="300990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直接连接符 128"/>
                <p:cNvCxnSpPr/>
                <p:nvPr/>
              </p:nvCxnSpPr>
              <p:spPr>
                <a:xfrm>
                  <a:off x="3107712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直接连接符 129"/>
                <p:cNvCxnSpPr/>
                <p:nvPr/>
              </p:nvCxnSpPr>
              <p:spPr>
                <a:xfrm>
                  <a:off x="3203257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连接符 130"/>
                <p:cNvCxnSpPr/>
                <p:nvPr/>
              </p:nvCxnSpPr>
              <p:spPr>
                <a:xfrm>
                  <a:off x="330047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直接连接符 131"/>
                <p:cNvCxnSpPr/>
                <p:nvPr/>
              </p:nvCxnSpPr>
              <p:spPr>
                <a:xfrm>
                  <a:off x="3394179" y="6393514"/>
                  <a:ext cx="0" cy="172386"/>
                </a:xfrm>
                <a:prstGeom prst="line">
                  <a:avLst/>
                </a:prstGeom>
                <a:ln w="19050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24" name="组合 123"/>
              <p:cNvGrpSpPr/>
              <p:nvPr/>
            </p:nvGrpSpPr>
            <p:grpSpPr>
              <a:xfrm>
                <a:off x="3496920" y="6438900"/>
                <a:ext cx="193357" cy="127000"/>
                <a:chOff x="3009900" y="6438900"/>
                <a:chExt cx="193357" cy="127000"/>
              </a:xfrm>
            </p:grpSpPr>
            <p:cxnSp>
              <p:nvCxnSpPr>
                <p:cNvPr id="125" name="直接连接符 124"/>
                <p:cNvCxnSpPr/>
                <p:nvPr/>
              </p:nvCxnSpPr>
              <p:spPr>
                <a:xfrm>
                  <a:off x="3009900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直接连接符 125"/>
                <p:cNvCxnSpPr/>
                <p:nvPr/>
              </p:nvCxnSpPr>
              <p:spPr>
                <a:xfrm>
                  <a:off x="3107712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>
                  <a:off x="3203257" y="6438900"/>
                  <a:ext cx="0" cy="127000"/>
                </a:xfrm>
                <a:prstGeom prst="line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244" name="任意多边形 243"/>
          <p:cNvSpPr/>
          <p:nvPr/>
        </p:nvSpPr>
        <p:spPr>
          <a:xfrm>
            <a:off x="4350653" y="2761841"/>
            <a:ext cx="1089167" cy="1084679"/>
          </a:xfrm>
          <a:custGeom>
            <a:avLst/>
            <a:gdLst>
              <a:gd name="connsiteX0" fmla="*/ 24954 w 1089167"/>
              <a:gd name="connsiteY0" fmla="*/ 0 h 1065937"/>
              <a:gd name="connsiteX1" fmla="*/ 1089167 w 1089167"/>
              <a:gd name="connsiteY1" fmla="*/ 1013825 h 1065937"/>
              <a:gd name="connsiteX2" fmla="*/ 1074955 w 1089167"/>
              <a:gd name="connsiteY2" fmla="*/ 1034904 h 1065937"/>
              <a:gd name="connsiteX3" fmla="*/ 1000034 w 1089167"/>
              <a:gd name="connsiteY3" fmla="*/ 1065937 h 1065937"/>
              <a:gd name="connsiteX4" fmla="*/ 105954 w 1089167"/>
              <a:gd name="connsiteY4" fmla="*/ 1065937 h 1065937"/>
              <a:gd name="connsiteX5" fmla="*/ 0 w 1089167"/>
              <a:gd name="connsiteY5" fmla="*/ 959983 h 1065937"/>
              <a:gd name="connsiteX6" fmla="*/ 0 w 1089167"/>
              <a:gd name="connsiteY6" fmla="*/ 65903 h 1065937"/>
              <a:gd name="connsiteX7" fmla="*/ 8327 w 1089167"/>
              <a:gd name="connsiteY7" fmla="*/ 24661 h 1065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9167" h="1065937">
                <a:moveTo>
                  <a:pt x="24954" y="0"/>
                </a:moveTo>
                <a:lnTo>
                  <a:pt x="1089167" y="1013825"/>
                </a:lnTo>
                <a:lnTo>
                  <a:pt x="1074955" y="1034904"/>
                </a:lnTo>
                <a:cubicBezTo>
                  <a:pt x="1055781" y="1054078"/>
                  <a:pt x="1029293" y="1065937"/>
                  <a:pt x="1000034" y="1065937"/>
                </a:cubicBezTo>
                <a:lnTo>
                  <a:pt x="105954" y="1065937"/>
                </a:lnTo>
                <a:cubicBezTo>
                  <a:pt x="47437" y="1065937"/>
                  <a:pt x="0" y="1018500"/>
                  <a:pt x="0" y="959983"/>
                </a:cubicBezTo>
                <a:lnTo>
                  <a:pt x="0" y="65903"/>
                </a:lnTo>
                <a:cubicBezTo>
                  <a:pt x="0" y="51274"/>
                  <a:pt x="2965" y="37337"/>
                  <a:pt x="8327" y="24661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5" name="矩形 244"/>
          <p:cNvSpPr/>
          <p:nvPr/>
        </p:nvSpPr>
        <p:spPr>
          <a:xfrm>
            <a:off x="4349744" y="2833321"/>
            <a:ext cx="1107996" cy="830997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anchor="b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  <a:cs typeface="+mj-cs"/>
              </a:rPr>
              <a:t>材料</a:t>
            </a:r>
            <a:endParaRPr lang="en-US" altLang="zh-CN" sz="28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/>
              <a:cs typeface="+mj-cs"/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  <a:cs typeface="+mj-cs"/>
              </a:rPr>
              <a:t>在</a:t>
            </a:r>
            <a:r>
              <a:rPr lang="zh-CN" altLang="en-US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  <a:cs typeface="+mj-cs"/>
              </a:rPr>
              <a:t>哪查</a:t>
            </a:r>
            <a:endParaRPr lang="en-US" altLang="zh-CN" kern="0" dirty="0">
              <a:solidFill>
                <a:schemeClr val="bg1"/>
              </a:solidFill>
              <a:latin typeface="微软雅黑" panose="020B0503020204020204" pitchFamily="34" charset="-122"/>
              <a:ea typeface="微软雅黑"/>
              <a:cs typeface="+mj-cs"/>
            </a:endParaRPr>
          </a:p>
        </p:txBody>
      </p:sp>
      <p:sp>
        <p:nvSpPr>
          <p:cNvPr id="247" name="任意多边形 246"/>
          <p:cNvSpPr/>
          <p:nvPr/>
        </p:nvSpPr>
        <p:spPr>
          <a:xfrm>
            <a:off x="5652822" y="2503713"/>
            <a:ext cx="1089167" cy="1084679"/>
          </a:xfrm>
          <a:custGeom>
            <a:avLst/>
            <a:gdLst>
              <a:gd name="connsiteX0" fmla="*/ 24954 w 1089167"/>
              <a:gd name="connsiteY0" fmla="*/ 0 h 1065937"/>
              <a:gd name="connsiteX1" fmla="*/ 1089167 w 1089167"/>
              <a:gd name="connsiteY1" fmla="*/ 1013825 h 1065937"/>
              <a:gd name="connsiteX2" fmla="*/ 1074955 w 1089167"/>
              <a:gd name="connsiteY2" fmla="*/ 1034904 h 1065937"/>
              <a:gd name="connsiteX3" fmla="*/ 1000034 w 1089167"/>
              <a:gd name="connsiteY3" fmla="*/ 1065937 h 1065937"/>
              <a:gd name="connsiteX4" fmla="*/ 105954 w 1089167"/>
              <a:gd name="connsiteY4" fmla="*/ 1065937 h 1065937"/>
              <a:gd name="connsiteX5" fmla="*/ 0 w 1089167"/>
              <a:gd name="connsiteY5" fmla="*/ 959983 h 1065937"/>
              <a:gd name="connsiteX6" fmla="*/ 0 w 1089167"/>
              <a:gd name="connsiteY6" fmla="*/ 65903 h 1065937"/>
              <a:gd name="connsiteX7" fmla="*/ 8327 w 1089167"/>
              <a:gd name="connsiteY7" fmla="*/ 24661 h 1065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9167" h="1065937">
                <a:moveTo>
                  <a:pt x="24954" y="0"/>
                </a:moveTo>
                <a:lnTo>
                  <a:pt x="1089167" y="1013825"/>
                </a:lnTo>
                <a:lnTo>
                  <a:pt x="1074955" y="1034904"/>
                </a:lnTo>
                <a:cubicBezTo>
                  <a:pt x="1055781" y="1054078"/>
                  <a:pt x="1029293" y="1065937"/>
                  <a:pt x="1000034" y="1065937"/>
                </a:cubicBezTo>
                <a:lnTo>
                  <a:pt x="105954" y="1065937"/>
                </a:lnTo>
                <a:cubicBezTo>
                  <a:pt x="47437" y="1065937"/>
                  <a:pt x="0" y="1018500"/>
                  <a:pt x="0" y="959983"/>
                </a:cubicBezTo>
                <a:lnTo>
                  <a:pt x="0" y="65903"/>
                </a:lnTo>
                <a:cubicBezTo>
                  <a:pt x="0" y="51274"/>
                  <a:pt x="2965" y="37337"/>
                  <a:pt x="8327" y="24661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8" name="任意多边形 247"/>
          <p:cNvSpPr/>
          <p:nvPr/>
        </p:nvSpPr>
        <p:spPr>
          <a:xfrm>
            <a:off x="7074063" y="2278534"/>
            <a:ext cx="1089167" cy="1084679"/>
          </a:xfrm>
          <a:custGeom>
            <a:avLst/>
            <a:gdLst>
              <a:gd name="connsiteX0" fmla="*/ 24954 w 1089167"/>
              <a:gd name="connsiteY0" fmla="*/ 0 h 1065937"/>
              <a:gd name="connsiteX1" fmla="*/ 1089167 w 1089167"/>
              <a:gd name="connsiteY1" fmla="*/ 1013825 h 1065937"/>
              <a:gd name="connsiteX2" fmla="*/ 1074955 w 1089167"/>
              <a:gd name="connsiteY2" fmla="*/ 1034904 h 1065937"/>
              <a:gd name="connsiteX3" fmla="*/ 1000034 w 1089167"/>
              <a:gd name="connsiteY3" fmla="*/ 1065937 h 1065937"/>
              <a:gd name="connsiteX4" fmla="*/ 105954 w 1089167"/>
              <a:gd name="connsiteY4" fmla="*/ 1065937 h 1065937"/>
              <a:gd name="connsiteX5" fmla="*/ 0 w 1089167"/>
              <a:gd name="connsiteY5" fmla="*/ 959983 h 1065937"/>
              <a:gd name="connsiteX6" fmla="*/ 0 w 1089167"/>
              <a:gd name="connsiteY6" fmla="*/ 65903 h 1065937"/>
              <a:gd name="connsiteX7" fmla="*/ 8327 w 1089167"/>
              <a:gd name="connsiteY7" fmla="*/ 24661 h 1065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9167" h="1065937">
                <a:moveTo>
                  <a:pt x="24954" y="0"/>
                </a:moveTo>
                <a:lnTo>
                  <a:pt x="1089167" y="1013825"/>
                </a:lnTo>
                <a:lnTo>
                  <a:pt x="1074955" y="1034904"/>
                </a:lnTo>
                <a:cubicBezTo>
                  <a:pt x="1055781" y="1054078"/>
                  <a:pt x="1029293" y="1065937"/>
                  <a:pt x="1000034" y="1065937"/>
                </a:cubicBezTo>
                <a:lnTo>
                  <a:pt x="105954" y="1065937"/>
                </a:lnTo>
                <a:cubicBezTo>
                  <a:pt x="47437" y="1065937"/>
                  <a:pt x="0" y="1018500"/>
                  <a:pt x="0" y="959983"/>
                </a:cubicBezTo>
                <a:lnTo>
                  <a:pt x="0" y="65903"/>
                </a:lnTo>
                <a:cubicBezTo>
                  <a:pt x="0" y="51274"/>
                  <a:pt x="2965" y="37337"/>
                  <a:pt x="8327" y="24661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9" name="任意多边形 248"/>
          <p:cNvSpPr/>
          <p:nvPr/>
        </p:nvSpPr>
        <p:spPr>
          <a:xfrm>
            <a:off x="8451765" y="2041820"/>
            <a:ext cx="1089167" cy="1084679"/>
          </a:xfrm>
          <a:custGeom>
            <a:avLst/>
            <a:gdLst>
              <a:gd name="connsiteX0" fmla="*/ 24954 w 1089167"/>
              <a:gd name="connsiteY0" fmla="*/ 0 h 1065937"/>
              <a:gd name="connsiteX1" fmla="*/ 1089167 w 1089167"/>
              <a:gd name="connsiteY1" fmla="*/ 1013825 h 1065937"/>
              <a:gd name="connsiteX2" fmla="*/ 1074955 w 1089167"/>
              <a:gd name="connsiteY2" fmla="*/ 1034904 h 1065937"/>
              <a:gd name="connsiteX3" fmla="*/ 1000034 w 1089167"/>
              <a:gd name="connsiteY3" fmla="*/ 1065937 h 1065937"/>
              <a:gd name="connsiteX4" fmla="*/ 105954 w 1089167"/>
              <a:gd name="connsiteY4" fmla="*/ 1065937 h 1065937"/>
              <a:gd name="connsiteX5" fmla="*/ 0 w 1089167"/>
              <a:gd name="connsiteY5" fmla="*/ 959983 h 1065937"/>
              <a:gd name="connsiteX6" fmla="*/ 0 w 1089167"/>
              <a:gd name="connsiteY6" fmla="*/ 65903 h 1065937"/>
              <a:gd name="connsiteX7" fmla="*/ 8327 w 1089167"/>
              <a:gd name="connsiteY7" fmla="*/ 24661 h 1065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9167" h="1065937">
                <a:moveTo>
                  <a:pt x="24954" y="0"/>
                </a:moveTo>
                <a:lnTo>
                  <a:pt x="1089167" y="1013825"/>
                </a:lnTo>
                <a:lnTo>
                  <a:pt x="1074955" y="1034904"/>
                </a:lnTo>
                <a:cubicBezTo>
                  <a:pt x="1055781" y="1054078"/>
                  <a:pt x="1029293" y="1065937"/>
                  <a:pt x="1000034" y="1065937"/>
                </a:cubicBezTo>
                <a:lnTo>
                  <a:pt x="105954" y="1065937"/>
                </a:lnTo>
                <a:cubicBezTo>
                  <a:pt x="47437" y="1065937"/>
                  <a:pt x="0" y="1018500"/>
                  <a:pt x="0" y="959983"/>
                </a:cubicBezTo>
                <a:lnTo>
                  <a:pt x="0" y="65903"/>
                </a:lnTo>
                <a:cubicBezTo>
                  <a:pt x="0" y="51274"/>
                  <a:pt x="2965" y="37337"/>
                  <a:pt x="8327" y="24661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0" name="任意多边形 249"/>
          <p:cNvSpPr/>
          <p:nvPr/>
        </p:nvSpPr>
        <p:spPr>
          <a:xfrm>
            <a:off x="9841993" y="1806451"/>
            <a:ext cx="1089167" cy="1084679"/>
          </a:xfrm>
          <a:custGeom>
            <a:avLst/>
            <a:gdLst>
              <a:gd name="connsiteX0" fmla="*/ 24954 w 1089167"/>
              <a:gd name="connsiteY0" fmla="*/ 0 h 1065937"/>
              <a:gd name="connsiteX1" fmla="*/ 1089167 w 1089167"/>
              <a:gd name="connsiteY1" fmla="*/ 1013825 h 1065937"/>
              <a:gd name="connsiteX2" fmla="*/ 1074955 w 1089167"/>
              <a:gd name="connsiteY2" fmla="*/ 1034904 h 1065937"/>
              <a:gd name="connsiteX3" fmla="*/ 1000034 w 1089167"/>
              <a:gd name="connsiteY3" fmla="*/ 1065937 h 1065937"/>
              <a:gd name="connsiteX4" fmla="*/ 105954 w 1089167"/>
              <a:gd name="connsiteY4" fmla="*/ 1065937 h 1065937"/>
              <a:gd name="connsiteX5" fmla="*/ 0 w 1089167"/>
              <a:gd name="connsiteY5" fmla="*/ 959983 h 1065937"/>
              <a:gd name="connsiteX6" fmla="*/ 0 w 1089167"/>
              <a:gd name="connsiteY6" fmla="*/ 65903 h 1065937"/>
              <a:gd name="connsiteX7" fmla="*/ 8327 w 1089167"/>
              <a:gd name="connsiteY7" fmla="*/ 24661 h 1065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9167" h="1065937">
                <a:moveTo>
                  <a:pt x="24954" y="0"/>
                </a:moveTo>
                <a:lnTo>
                  <a:pt x="1089167" y="1013825"/>
                </a:lnTo>
                <a:lnTo>
                  <a:pt x="1074955" y="1034904"/>
                </a:lnTo>
                <a:cubicBezTo>
                  <a:pt x="1055781" y="1054078"/>
                  <a:pt x="1029293" y="1065937"/>
                  <a:pt x="1000034" y="1065937"/>
                </a:cubicBezTo>
                <a:lnTo>
                  <a:pt x="105954" y="1065937"/>
                </a:lnTo>
                <a:cubicBezTo>
                  <a:pt x="47437" y="1065937"/>
                  <a:pt x="0" y="1018500"/>
                  <a:pt x="0" y="959983"/>
                </a:cubicBezTo>
                <a:lnTo>
                  <a:pt x="0" y="65903"/>
                </a:lnTo>
                <a:cubicBezTo>
                  <a:pt x="0" y="51274"/>
                  <a:pt x="2965" y="37337"/>
                  <a:pt x="8327" y="24661"/>
                </a:cubicBez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标题 1"/>
          <p:cNvSpPr txBox="1"/>
          <p:nvPr/>
        </p:nvSpPr>
        <p:spPr bwMode="auto">
          <a:xfrm>
            <a:off x="1074203" y="266443"/>
            <a:ext cx="7261661" cy="597515"/>
          </a:xfrm>
          <a:prstGeom prst="rect">
            <a:avLst/>
          </a:prstGeom>
          <a:ln w="28575">
            <a:solidFill>
              <a:schemeClr val="bg1">
                <a:alpha val="9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spcFirstLastPara="1"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838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lvl="0" algn="l">
              <a:defRPr/>
            </a:pPr>
            <a:r>
              <a:rPr lang="zh-CN" altLang="en-US" sz="2400" b="1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/>
              </a:rPr>
              <a:t>产品设计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-7753" y="4637682"/>
            <a:ext cx="12192340" cy="2218755"/>
          </a:xfrm>
          <a:prstGeom prst="rect">
            <a:avLst/>
          </a:prstGeom>
          <a:gradFill>
            <a:gsLst>
              <a:gs pos="52000">
                <a:srgbClr val="5591FF"/>
              </a:gs>
              <a:gs pos="6000">
                <a:srgbClr val="5F7EF7"/>
              </a:gs>
              <a:gs pos="97000">
                <a:srgbClr val="518AF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TextBox 1"/>
          <p:cNvSpPr txBox="1"/>
          <p:nvPr/>
        </p:nvSpPr>
        <p:spPr>
          <a:xfrm>
            <a:off x="5263737" y="4888775"/>
            <a:ext cx="16867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  <a:alpha val="88000"/>
                  </a:schemeClr>
                </a:solidFill>
              </a:rPr>
              <a:t>公民身份号码</a:t>
            </a:r>
            <a:endParaRPr lang="zh-CN" altLang="en-US" sz="1400" b="1" dirty="0">
              <a:solidFill>
                <a:schemeClr val="bg1">
                  <a:lumMod val="95000"/>
                  <a:alpha val="88000"/>
                </a:schemeClr>
              </a:solidFill>
            </a:endParaRPr>
          </a:p>
        </p:txBody>
      </p:sp>
      <p:sp>
        <p:nvSpPr>
          <p:cNvPr id="109" name="TextBox 2"/>
          <p:cNvSpPr txBox="1"/>
          <p:nvPr/>
        </p:nvSpPr>
        <p:spPr>
          <a:xfrm>
            <a:off x="8788836" y="5207766"/>
            <a:ext cx="1599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社会保障卡号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0" name="TextBox 3"/>
          <p:cNvSpPr txBox="1"/>
          <p:nvPr/>
        </p:nvSpPr>
        <p:spPr>
          <a:xfrm>
            <a:off x="7965087" y="5717391"/>
            <a:ext cx="1384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票据单号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1" name="TextBox 4"/>
          <p:cNvSpPr txBox="1"/>
          <p:nvPr/>
        </p:nvSpPr>
        <p:spPr>
          <a:xfrm>
            <a:off x="6732132" y="5111523"/>
            <a:ext cx="1344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档案条码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2" name="TextBox 7"/>
          <p:cNvSpPr txBox="1"/>
          <p:nvPr/>
        </p:nvSpPr>
        <p:spPr>
          <a:xfrm>
            <a:off x="9332328" y="6238299"/>
            <a:ext cx="153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政策文号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3" name="TextBox 12"/>
          <p:cNvSpPr txBox="1"/>
          <p:nvPr/>
        </p:nvSpPr>
        <p:spPr>
          <a:xfrm>
            <a:off x="4693410" y="6314768"/>
            <a:ext cx="1185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  <a:alpha val="78000"/>
                  </a:schemeClr>
                </a:solidFill>
              </a:rPr>
              <a:t>单位名称</a:t>
            </a:r>
            <a:endParaRPr lang="zh-CN" altLang="en-US" sz="1400" b="1" dirty="0">
              <a:solidFill>
                <a:schemeClr val="bg1">
                  <a:lumMod val="95000"/>
                  <a:alpha val="78000"/>
                </a:schemeClr>
              </a:solidFill>
            </a:endParaRPr>
          </a:p>
        </p:txBody>
      </p:sp>
      <p:sp>
        <p:nvSpPr>
          <p:cNvPr id="123" name="TextBox 13"/>
          <p:cNvSpPr txBox="1"/>
          <p:nvPr/>
        </p:nvSpPr>
        <p:spPr>
          <a:xfrm>
            <a:off x="3455079" y="6090496"/>
            <a:ext cx="2033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职业岗位名称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4" name="TextBox 16"/>
          <p:cNvSpPr txBox="1"/>
          <p:nvPr/>
        </p:nvSpPr>
        <p:spPr>
          <a:xfrm>
            <a:off x="1346054" y="5188674"/>
            <a:ext cx="153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简历信息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5" name="TextBox 22"/>
          <p:cNvSpPr txBox="1"/>
          <p:nvPr/>
        </p:nvSpPr>
        <p:spPr>
          <a:xfrm>
            <a:off x="6589802" y="6336878"/>
            <a:ext cx="153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医院名称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26" name="TextBox 23"/>
          <p:cNvSpPr txBox="1"/>
          <p:nvPr/>
        </p:nvSpPr>
        <p:spPr>
          <a:xfrm>
            <a:off x="812362" y="5491561"/>
            <a:ext cx="153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  <a:alpha val="91000"/>
                  </a:schemeClr>
                </a:solidFill>
              </a:rPr>
              <a:t>机构信息</a:t>
            </a:r>
            <a:endParaRPr lang="zh-CN" altLang="en-US" sz="1400" b="1" dirty="0">
              <a:solidFill>
                <a:schemeClr val="bg1">
                  <a:lumMod val="95000"/>
                  <a:alpha val="91000"/>
                </a:schemeClr>
              </a:solidFill>
            </a:endParaRPr>
          </a:p>
        </p:txBody>
      </p:sp>
      <p:sp>
        <p:nvSpPr>
          <p:cNvPr id="127" name="TextBox 24"/>
          <p:cNvSpPr txBox="1"/>
          <p:nvPr/>
        </p:nvSpPr>
        <p:spPr>
          <a:xfrm>
            <a:off x="9342948" y="5639548"/>
            <a:ext cx="2355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  <a:alpha val="89000"/>
                  </a:schemeClr>
                </a:solidFill>
              </a:rPr>
              <a:t>就业失业登记证号码</a:t>
            </a:r>
            <a:endParaRPr lang="zh-CN" altLang="en-US" sz="1200" b="1" dirty="0">
              <a:solidFill>
                <a:schemeClr val="bg1">
                  <a:lumMod val="95000"/>
                  <a:alpha val="89000"/>
                </a:schemeClr>
              </a:solidFill>
            </a:endParaRPr>
          </a:p>
        </p:txBody>
      </p:sp>
      <p:sp>
        <p:nvSpPr>
          <p:cNvPr id="128" name="TextBox 25"/>
          <p:cNvSpPr txBox="1"/>
          <p:nvPr/>
        </p:nvSpPr>
        <p:spPr>
          <a:xfrm>
            <a:off x="2084025" y="5784573"/>
            <a:ext cx="1603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  <a:alpha val="75000"/>
                  </a:schemeClr>
                </a:solidFill>
              </a:rPr>
              <a:t>电子证照编号</a:t>
            </a:r>
            <a:endParaRPr lang="zh-CN" altLang="en-US" sz="1400" b="1" dirty="0">
              <a:solidFill>
                <a:schemeClr val="bg1">
                  <a:lumMod val="95000"/>
                  <a:alpha val="75000"/>
                </a:schemeClr>
              </a:solidFill>
            </a:endParaRPr>
          </a:p>
        </p:txBody>
      </p:sp>
      <p:sp>
        <p:nvSpPr>
          <p:cNvPr id="131" name="TextBox 30"/>
          <p:cNvSpPr txBox="1"/>
          <p:nvPr/>
        </p:nvSpPr>
        <p:spPr>
          <a:xfrm>
            <a:off x="742791" y="6073707"/>
            <a:ext cx="1790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  <a:alpha val="73000"/>
                  </a:schemeClr>
                </a:solidFill>
              </a:rPr>
              <a:t>银行交易流水号</a:t>
            </a:r>
            <a:endParaRPr lang="zh-CN" altLang="en-US" sz="1400" b="1" dirty="0">
              <a:solidFill>
                <a:schemeClr val="bg1">
                  <a:lumMod val="95000"/>
                  <a:alpha val="73000"/>
                </a:schemeClr>
              </a:solidFill>
            </a:endParaRPr>
          </a:p>
        </p:txBody>
      </p:sp>
      <p:sp>
        <p:nvSpPr>
          <p:cNvPr id="132" name="TextBox 31"/>
          <p:cNvSpPr txBox="1"/>
          <p:nvPr/>
        </p:nvSpPr>
        <p:spPr>
          <a:xfrm>
            <a:off x="2462735" y="5301419"/>
            <a:ext cx="19479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</a:schemeClr>
                </a:solidFill>
              </a:rPr>
              <a:t>职业介绍机构名称</a:t>
            </a:r>
            <a:endParaRPr lang="zh-CN" altLang="en-US" sz="12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3" name="TextBox 32"/>
          <p:cNvSpPr txBox="1"/>
          <p:nvPr/>
        </p:nvSpPr>
        <p:spPr>
          <a:xfrm>
            <a:off x="8012492" y="6252994"/>
            <a:ext cx="1391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</a:schemeClr>
                </a:solidFill>
              </a:rPr>
              <a:t>银行账号</a:t>
            </a:r>
            <a:endParaRPr lang="zh-CN" altLang="en-US" sz="14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50" name="TextBox 1"/>
          <p:cNvSpPr txBox="1"/>
          <p:nvPr/>
        </p:nvSpPr>
        <p:spPr>
          <a:xfrm>
            <a:off x="8864963" y="4877570"/>
            <a:ext cx="168671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b="1" dirty="0" smtClean="0">
                <a:solidFill>
                  <a:schemeClr val="bg1">
                    <a:lumMod val="95000"/>
                    <a:alpha val="41000"/>
                  </a:schemeClr>
                </a:solidFill>
              </a:rPr>
              <a:t>公民身份号码</a:t>
            </a:r>
            <a:endParaRPr lang="zh-CN" altLang="en-US" sz="1100" b="1" dirty="0">
              <a:solidFill>
                <a:schemeClr val="bg1">
                  <a:lumMod val="95000"/>
                  <a:alpha val="41000"/>
                </a:schemeClr>
              </a:solidFill>
            </a:endParaRPr>
          </a:p>
        </p:txBody>
      </p:sp>
      <p:sp>
        <p:nvSpPr>
          <p:cNvPr id="151" name="TextBox 2"/>
          <p:cNvSpPr txBox="1"/>
          <p:nvPr/>
        </p:nvSpPr>
        <p:spPr>
          <a:xfrm>
            <a:off x="2964089" y="4923147"/>
            <a:ext cx="15997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  <a:alpha val="41000"/>
                  </a:schemeClr>
                </a:solidFill>
              </a:rPr>
              <a:t>社会保障卡号</a:t>
            </a:r>
            <a:endParaRPr lang="zh-CN" altLang="en-US" sz="1200" b="1" dirty="0">
              <a:solidFill>
                <a:schemeClr val="bg1">
                  <a:lumMod val="95000"/>
                  <a:alpha val="41000"/>
                </a:schemeClr>
              </a:solidFill>
            </a:endParaRPr>
          </a:p>
        </p:txBody>
      </p:sp>
      <p:sp>
        <p:nvSpPr>
          <p:cNvPr id="152" name="TextBox 3"/>
          <p:cNvSpPr txBox="1"/>
          <p:nvPr/>
        </p:nvSpPr>
        <p:spPr>
          <a:xfrm>
            <a:off x="1844240" y="5498630"/>
            <a:ext cx="13841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  <a:alpha val="41000"/>
                  </a:schemeClr>
                </a:solidFill>
              </a:rPr>
              <a:t>票据单号</a:t>
            </a:r>
            <a:endParaRPr lang="zh-CN" altLang="en-US" sz="1400" b="1" dirty="0">
              <a:solidFill>
                <a:schemeClr val="bg1">
                  <a:lumMod val="95000"/>
                  <a:alpha val="41000"/>
                </a:schemeClr>
              </a:solidFill>
            </a:endParaRPr>
          </a:p>
        </p:txBody>
      </p:sp>
      <p:sp>
        <p:nvSpPr>
          <p:cNvPr id="153" name="TextBox 4"/>
          <p:cNvSpPr txBox="1"/>
          <p:nvPr/>
        </p:nvSpPr>
        <p:spPr>
          <a:xfrm>
            <a:off x="5735516" y="6205426"/>
            <a:ext cx="1344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  <a:alpha val="41000"/>
                  </a:schemeClr>
                </a:solidFill>
              </a:rPr>
              <a:t>档案条码</a:t>
            </a:r>
            <a:endParaRPr lang="zh-CN" altLang="en-US" sz="1400" b="1" dirty="0">
              <a:solidFill>
                <a:schemeClr val="bg1">
                  <a:lumMod val="95000"/>
                  <a:alpha val="41000"/>
                </a:schemeClr>
              </a:solidFill>
            </a:endParaRPr>
          </a:p>
        </p:txBody>
      </p:sp>
      <p:sp>
        <p:nvSpPr>
          <p:cNvPr id="154" name="TextBox 7"/>
          <p:cNvSpPr txBox="1"/>
          <p:nvPr/>
        </p:nvSpPr>
        <p:spPr>
          <a:xfrm>
            <a:off x="3763973" y="5712335"/>
            <a:ext cx="153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  <a:alpha val="41000"/>
                  </a:schemeClr>
                </a:solidFill>
              </a:rPr>
              <a:t>政策文号</a:t>
            </a:r>
            <a:endParaRPr lang="zh-CN" altLang="en-US" sz="1400" b="1" dirty="0">
              <a:solidFill>
                <a:schemeClr val="bg1">
                  <a:lumMod val="95000"/>
                  <a:alpha val="41000"/>
                </a:schemeClr>
              </a:solidFill>
            </a:endParaRPr>
          </a:p>
        </p:txBody>
      </p:sp>
      <p:sp>
        <p:nvSpPr>
          <p:cNvPr id="155" name="TextBox 12"/>
          <p:cNvSpPr txBox="1"/>
          <p:nvPr/>
        </p:nvSpPr>
        <p:spPr>
          <a:xfrm>
            <a:off x="8734252" y="5973577"/>
            <a:ext cx="11850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  <a:alpha val="41000"/>
                  </a:schemeClr>
                </a:solidFill>
              </a:rPr>
              <a:t>单位名称</a:t>
            </a:r>
            <a:endParaRPr lang="zh-CN" altLang="en-US" sz="1400" b="1" dirty="0">
              <a:solidFill>
                <a:schemeClr val="bg1">
                  <a:lumMod val="95000"/>
                  <a:alpha val="41000"/>
                </a:schemeClr>
              </a:solidFill>
            </a:endParaRPr>
          </a:p>
        </p:txBody>
      </p:sp>
      <p:sp>
        <p:nvSpPr>
          <p:cNvPr id="156" name="TextBox 13"/>
          <p:cNvSpPr txBox="1"/>
          <p:nvPr/>
        </p:nvSpPr>
        <p:spPr>
          <a:xfrm>
            <a:off x="794386" y="4913653"/>
            <a:ext cx="20335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  <a:alpha val="41000"/>
                  </a:schemeClr>
                </a:solidFill>
              </a:rPr>
              <a:t>职业岗位名称</a:t>
            </a:r>
            <a:endParaRPr lang="zh-CN" altLang="en-US" sz="1200" b="1" dirty="0">
              <a:solidFill>
                <a:schemeClr val="bg1">
                  <a:lumMod val="95000"/>
                  <a:alpha val="41000"/>
                </a:schemeClr>
              </a:solidFill>
            </a:endParaRPr>
          </a:p>
        </p:txBody>
      </p:sp>
      <p:sp>
        <p:nvSpPr>
          <p:cNvPr id="157" name="TextBox 16"/>
          <p:cNvSpPr txBox="1"/>
          <p:nvPr/>
        </p:nvSpPr>
        <p:spPr>
          <a:xfrm>
            <a:off x="5966275" y="5183882"/>
            <a:ext cx="15308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bg1">
                    <a:lumMod val="95000"/>
                    <a:alpha val="41000"/>
                  </a:schemeClr>
                </a:solidFill>
              </a:rPr>
              <a:t>简历信息</a:t>
            </a:r>
            <a:endParaRPr lang="zh-CN" altLang="en-US" sz="1200" b="1" dirty="0">
              <a:solidFill>
                <a:schemeClr val="bg1">
                  <a:lumMod val="95000"/>
                  <a:alpha val="41000"/>
                </a:schemeClr>
              </a:solidFill>
            </a:endParaRPr>
          </a:p>
        </p:txBody>
      </p:sp>
      <p:sp>
        <p:nvSpPr>
          <p:cNvPr id="158" name="TextBox 22"/>
          <p:cNvSpPr txBox="1"/>
          <p:nvPr/>
        </p:nvSpPr>
        <p:spPr>
          <a:xfrm>
            <a:off x="7650330" y="4996693"/>
            <a:ext cx="153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  <a:alpha val="41000"/>
                  </a:schemeClr>
                </a:solidFill>
              </a:rPr>
              <a:t>医院名称</a:t>
            </a:r>
            <a:endParaRPr lang="zh-CN" altLang="en-US" sz="1400" b="1" dirty="0">
              <a:solidFill>
                <a:schemeClr val="bg1">
                  <a:lumMod val="95000"/>
                  <a:alpha val="41000"/>
                </a:schemeClr>
              </a:solidFill>
            </a:endParaRPr>
          </a:p>
        </p:txBody>
      </p:sp>
      <p:sp>
        <p:nvSpPr>
          <p:cNvPr id="170" name="TextBox 23"/>
          <p:cNvSpPr txBox="1"/>
          <p:nvPr/>
        </p:nvSpPr>
        <p:spPr>
          <a:xfrm>
            <a:off x="10445042" y="4945948"/>
            <a:ext cx="15308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  <a:alpha val="41000"/>
                  </a:schemeClr>
                </a:solidFill>
              </a:rPr>
              <a:t>机构信息</a:t>
            </a:r>
            <a:endParaRPr lang="zh-CN" altLang="en-US" sz="1400" b="1" dirty="0">
              <a:solidFill>
                <a:schemeClr val="bg1">
                  <a:lumMod val="95000"/>
                  <a:alpha val="41000"/>
                </a:schemeClr>
              </a:solidFill>
            </a:endParaRPr>
          </a:p>
        </p:txBody>
      </p:sp>
      <p:sp>
        <p:nvSpPr>
          <p:cNvPr id="171" name="TextBox 24"/>
          <p:cNvSpPr txBox="1"/>
          <p:nvPr/>
        </p:nvSpPr>
        <p:spPr>
          <a:xfrm>
            <a:off x="3927875" y="5125090"/>
            <a:ext cx="2355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  <a:alpha val="41000"/>
                  </a:schemeClr>
                </a:solidFill>
              </a:rPr>
              <a:t>就业失业登记证号码</a:t>
            </a:r>
            <a:endParaRPr lang="zh-CN" altLang="en-US" sz="1400" b="1" dirty="0">
              <a:solidFill>
                <a:schemeClr val="bg1">
                  <a:lumMod val="95000"/>
                  <a:alpha val="41000"/>
                </a:schemeClr>
              </a:solidFill>
            </a:endParaRPr>
          </a:p>
        </p:txBody>
      </p:sp>
      <p:sp>
        <p:nvSpPr>
          <p:cNvPr id="172" name="TextBox 25"/>
          <p:cNvSpPr txBox="1"/>
          <p:nvPr/>
        </p:nvSpPr>
        <p:spPr>
          <a:xfrm>
            <a:off x="7238661" y="6020854"/>
            <a:ext cx="16035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  <a:alpha val="41000"/>
                  </a:schemeClr>
                </a:solidFill>
              </a:rPr>
              <a:t>电子证照编号</a:t>
            </a:r>
            <a:endParaRPr lang="zh-CN" altLang="en-US" sz="1400" b="1" dirty="0">
              <a:solidFill>
                <a:schemeClr val="bg1">
                  <a:lumMod val="95000"/>
                  <a:alpha val="41000"/>
                </a:schemeClr>
              </a:solidFill>
            </a:endParaRPr>
          </a:p>
        </p:txBody>
      </p:sp>
      <p:sp>
        <p:nvSpPr>
          <p:cNvPr id="179" name="TextBox 30"/>
          <p:cNvSpPr txBox="1"/>
          <p:nvPr/>
        </p:nvSpPr>
        <p:spPr>
          <a:xfrm>
            <a:off x="10108352" y="5994157"/>
            <a:ext cx="17900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  <a:alpha val="41000"/>
                  </a:schemeClr>
                </a:solidFill>
              </a:rPr>
              <a:t>银行交易流水号</a:t>
            </a:r>
            <a:endParaRPr lang="zh-CN" altLang="en-US" sz="1400" b="1" dirty="0">
              <a:solidFill>
                <a:schemeClr val="bg1">
                  <a:lumMod val="95000"/>
                  <a:alpha val="41000"/>
                </a:schemeClr>
              </a:solidFill>
            </a:endParaRPr>
          </a:p>
        </p:txBody>
      </p:sp>
      <p:sp>
        <p:nvSpPr>
          <p:cNvPr id="180" name="TextBox 31"/>
          <p:cNvSpPr txBox="1"/>
          <p:nvPr/>
        </p:nvSpPr>
        <p:spPr>
          <a:xfrm>
            <a:off x="7019236" y="5462757"/>
            <a:ext cx="1947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  <a:alpha val="9000"/>
                  </a:schemeClr>
                </a:solidFill>
              </a:rPr>
              <a:t>职业介绍机构名称</a:t>
            </a:r>
            <a:endParaRPr lang="zh-CN" altLang="en-US" sz="1400" b="1" dirty="0">
              <a:solidFill>
                <a:schemeClr val="bg1">
                  <a:lumMod val="95000"/>
                  <a:alpha val="9000"/>
                </a:schemeClr>
              </a:solidFill>
            </a:endParaRPr>
          </a:p>
        </p:txBody>
      </p:sp>
      <p:sp>
        <p:nvSpPr>
          <p:cNvPr id="181" name="TextBox 32"/>
          <p:cNvSpPr txBox="1"/>
          <p:nvPr/>
        </p:nvSpPr>
        <p:spPr>
          <a:xfrm>
            <a:off x="2189181" y="6182989"/>
            <a:ext cx="13915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  <a:alpha val="41000"/>
                  </a:schemeClr>
                </a:solidFill>
              </a:rPr>
              <a:t>银行账号</a:t>
            </a:r>
            <a:endParaRPr lang="zh-CN" altLang="en-US" sz="1400" b="1" dirty="0">
              <a:solidFill>
                <a:schemeClr val="bg1">
                  <a:lumMod val="95000"/>
                  <a:alpha val="41000"/>
                </a:schemeClr>
              </a:solidFill>
            </a:endParaRPr>
          </a:p>
        </p:txBody>
      </p:sp>
      <p:sp>
        <p:nvSpPr>
          <p:cNvPr id="182" name="矩形 181"/>
          <p:cNvSpPr/>
          <p:nvPr/>
        </p:nvSpPr>
        <p:spPr>
          <a:xfrm>
            <a:off x="5140151" y="5521603"/>
            <a:ext cx="1979511" cy="584775"/>
          </a:xfrm>
          <a:prstGeom prst="rect">
            <a:avLst/>
          </a:prstGeom>
          <a:noFill/>
          <a:effectLst/>
          <a:scene3d>
            <a:camera prst="perspectiveRelaxedModerately" fov="2400000">
              <a:rot lat="20990637" lon="0" rev="0"/>
            </a:camera>
            <a:lightRig rig="threePt" dir="t"/>
          </a:scene3d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bg1"/>
                </a:solidFill>
                <a:latin typeface="+mj-ea"/>
                <a:ea typeface="+mj-ea"/>
              </a:rPr>
              <a:t>数据来源</a:t>
            </a:r>
            <a:endParaRPr lang="en-US" altLang="zh-CN" sz="3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83" name="TextBox 31"/>
          <p:cNvSpPr txBox="1"/>
          <p:nvPr/>
        </p:nvSpPr>
        <p:spPr>
          <a:xfrm>
            <a:off x="9825812" y="5310755"/>
            <a:ext cx="194793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chemeClr val="bg1">
                    <a:lumMod val="95000"/>
                    <a:alpha val="9000"/>
                  </a:schemeClr>
                </a:solidFill>
              </a:rPr>
              <a:t>职业介绍机构名称</a:t>
            </a:r>
            <a:endParaRPr lang="zh-CN" altLang="en-US" sz="1400" b="1" dirty="0">
              <a:solidFill>
                <a:schemeClr val="bg1">
                  <a:lumMod val="95000"/>
                  <a:alpha val="9000"/>
                </a:schemeClr>
              </a:solidFill>
            </a:endParaRPr>
          </a:p>
        </p:txBody>
      </p:sp>
      <p:sp>
        <p:nvSpPr>
          <p:cNvPr id="184" name="圆角矩形 183"/>
          <p:cNvSpPr/>
          <p:nvPr/>
        </p:nvSpPr>
        <p:spPr>
          <a:xfrm>
            <a:off x="4947435" y="1636456"/>
            <a:ext cx="1983397" cy="352065"/>
          </a:xfrm>
          <a:prstGeom prst="roundRect">
            <a:avLst>
              <a:gd name="adj" fmla="val 50000"/>
            </a:avLst>
          </a:prstGeom>
          <a:gradFill>
            <a:gsLst>
              <a:gs pos="52000">
                <a:srgbClr val="5591FF"/>
              </a:gs>
              <a:gs pos="6000">
                <a:srgbClr val="5F7EF7"/>
              </a:gs>
              <a:gs pos="97000">
                <a:srgbClr val="518AF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lt1"/>
                </a:solidFill>
              </a:rPr>
              <a:t>劳动就业核心产品</a:t>
            </a:r>
            <a:endParaRPr lang="zh-CN" altLang="en-US" sz="1400" dirty="0">
              <a:solidFill>
                <a:schemeClr val="lt1"/>
              </a:solidFill>
            </a:endParaRPr>
          </a:p>
        </p:txBody>
      </p:sp>
      <p:sp>
        <p:nvSpPr>
          <p:cNvPr id="185" name="圆角矩形 184"/>
          <p:cNvSpPr/>
          <p:nvPr/>
        </p:nvSpPr>
        <p:spPr>
          <a:xfrm>
            <a:off x="7035736" y="1630759"/>
            <a:ext cx="1841775" cy="352065"/>
          </a:xfrm>
          <a:prstGeom prst="roundRect">
            <a:avLst>
              <a:gd name="adj" fmla="val 50000"/>
            </a:avLst>
          </a:prstGeom>
          <a:gradFill>
            <a:gsLst>
              <a:gs pos="52000">
                <a:srgbClr val="5591FF"/>
              </a:gs>
              <a:gs pos="6000">
                <a:srgbClr val="5F7EF7"/>
              </a:gs>
              <a:gs pos="97000">
                <a:srgbClr val="518AF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lt1"/>
                </a:solidFill>
              </a:rPr>
              <a:t>人事人才核心产品</a:t>
            </a:r>
            <a:endParaRPr lang="zh-CN" altLang="en-US" sz="1400" dirty="0">
              <a:solidFill>
                <a:schemeClr val="lt1"/>
              </a:solidFill>
            </a:endParaRPr>
          </a:p>
        </p:txBody>
      </p:sp>
      <p:sp>
        <p:nvSpPr>
          <p:cNvPr id="191" name="圆角矩形 190"/>
          <p:cNvSpPr/>
          <p:nvPr/>
        </p:nvSpPr>
        <p:spPr>
          <a:xfrm>
            <a:off x="8982415" y="1635150"/>
            <a:ext cx="1983397" cy="352065"/>
          </a:xfrm>
          <a:prstGeom prst="roundRect">
            <a:avLst>
              <a:gd name="adj" fmla="val 50000"/>
            </a:avLst>
          </a:prstGeom>
          <a:gradFill>
            <a:gsLst>
              <a:gs pos="52000">
                <a:srgbClr val="5591FF"/>
              </a:gs>
              <a:gs pos="6000">
                <a:srgbClr val="5F7EF7"/>
              </a:gs>
              <a:gs pos="97000">
                <a:srgbClr val="518AF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lt1"/>
                </a:solidFill>
              </a:rPr>
              <a:t>惠民惠农核心产品</a:t>
            </a:r>
            <a:endParaRPr lang="zh-CN" altLang="en-US" sz="1400" dirty="0">
              <a:solidFill>
                <a:schemeClr val="lt1"/>
              </a:solidFill>
            </a:endParaRPr>
          </a:p>
        </p:txBody>
      </p:sp>
      <p:sp>
        <p:nvSpPr>
          <p:cNvPr id="192" name="圆角矩形 191"/>
          <p:cNvSpPr/>
          <p:nvPr/>
        </p:nvSpPr>
        <p:spPr>
          <a:xfrm>
            <a:off x="3123908" y="2067134"/>
            <a:ext cx="1908893" cy="376228"/>
          </a:xfrm>
          <a:prstGeom prst="roundRect">
            <a:avLst>
              <a:gd name="adj" fmla="val 50000"/>
            </a:avLst>
          </a:prstGeom>
          <a:gradFill>
            <a:gsLst>
              <a:gs pos="52000">
                <a:srgbClr val="5591FF"/>
              </a:gs>
              <a:gs pos="6000">
                <a:srgbClr val="5F7EF7"/>
              </a:gs>
              <a:gs pos="97000">
                <a:srgbClr val="518AF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lt1"/>
                </a:solidFill>
              </a:rPr>
              <a:t>电子档案产品</a:t>
            </a:r>
            <a:endParaRPr lang="zh-CN" altLang="en-US" sz="1400" dirty="0">
              <a:solidFill>
                <a:schemeClr val="lt1"/>
              </a:solidFill>
            </a:endParaRPr>
          </a:p>
        </p:txBody>
      </p:sp>
      <p:sp>
        <p:nvSpPr>
          <p:cNvPr id="195" name="圆角矩形 194"/>
          <p:cNvSpPr/>
          <p:nvPr/>
        </p:nvSpPr>
        <p:spPr>
          <a:xfrm>
            <a:off x="5139901" y="2122200"/>
            <a:ext cx="1877648" cy="331356"/>
          </a:xfrm>
          <a:prstGeom prst="roundRect">
            <a:avLst>
              <a:gd name="adj" fmla="val 50000"/>
            </a:avLst>
          </a:prstGeom>
          <a:gradFill>
            <a:gsLst>
              <a:gs pos="52000">
                <a:srgbClr val="5591FF"/>
              </a:gs>
              <a:gs pos="6000">
                <a:srgbClr val="5F7EF7"/>
              </a:gs>
              <a:gs pos="97000">
                <a:srgbClr val="518AF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lt1"/>
                </a:solidFill>
              </a:rPr>
              <a:t>社会保障卡产品</a:t>
            </a:r>
            <a:endParaRPr lang="zh-CN" altLang="en-US" sz="1400" dirty="0">
              <a:solidFill>
                <a:schemeClr val="lt1"/>
              </a:solidFill>
            </a:endParaRPr>
          </a:p>
        </p:txBody>
      </p:sp>
      <p:sp>
        <p:nvSpPr>
          <p:cNvPr id="199" name="圆角矩形 198"/>
          <p:cNvSpPr/>
          <p:nvPr/>
        </p:nvSpPr>
        <p:spPr>
          <a:xfrm>
            <a:off x="7148205" y="2118307"/>
            <a:ext cx="1664499" cy="335249"/>
          </a:xfrm>
          <a:prstGeom prst="roundRect">
            <a:avLst>
              <a:gd name="adj" fmla="val 50000"/>
            </a:avLst>
          </a:prstGeom>
          <a:gradFill>
            <a:gsLst>
              <a:gs pos="52000">
                <a:srgbClr val="5591FF"/>
              </a:gs>
              <a:gs pos="6000">
                <a:srgbClr val="5F7EF7"/>
              </a:gs>
              <a:gs pos="97000">
                <a:srgbClr val="518AF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lt1"/>
                </a:solidFill>
              </a:rPr>
              <a:t>电子证照产品</a:t>
            </a:r>
            <a:endParaRPr lang="zh-CN" altLang="en-US" sz="1400" dirty="0">
              <a:solidFill>
                <a:schemeClr val="lt1"/>
              </a:solidFill>
            </a:endParaRPr>
          </a:p>
        </p:txBody>
      </p:sp>
      <p:sp>
        <p:nvSpPr>
          <p:cNvPr id="200" name="圆角矩形 199"/>
          <p:cNvSpPr/>
          <p:nvPr/>
        </p:nvSpPr>
        <p:spPr>
          <a:xfrm>
            <a:off x="2962688" y="1595253"/>
            <a:ext cx="1877647" cy="394717"/>
          </a:xfrm>
          <a:prstGeom prst="roundRect">
            <a:avLst>
              <a:gd name="adj" fmla="val 50000"/>
            </a:avLst>
          </a:prstGeom>
          <a:gradFill>
            <a:gsLst>
              <a:gs pos="52000">
                <a:srgbClr val="5591FF"/>
              </a:gs>
              <a:gs pos="6000">
                <a:srgbClr val="5F7EF7"/>
              </a:gs>
              <a:gs pos="97000">
                <a:srgbClr val="518AF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lt1"/>
                </a:solidFill>
              </a:rPr>
              <a:t>社会保险核心产品</a:t>
            </a:r>
            <a:endParaRPr lang="zh-CN" altLang="en-US" sz="1400" dirty="0">
              <a:solidFill>
                <a:schemeClr val="lt1"/>
              </a:solidFill>
            </a:endParaRPr>
          </a:p>
        </p:txBody>
      </p:sp>
      <p:sp>
        <p:nvSpPr>
          <p:cNvPr id="201" name="圆角矩形 200"/>
          <p:cNvSpPr/>
          <p:nvPr/>
        </p:nvSpPr>
        <p:spPr>
          <a:xfrm>
            <a:off x="1142028" y="1592263"/>
            <a:ext cx="1734851" cy="396258"/>
          </a:xfrm>
          <a:prstGeom prst="roundRect">
            <a:avLst>
              <a:gd name="adj" fmla="val 50000"/>
            </a:avLst>
          </a:prstGeom>
          <a:gradFill>
            <a:gsLst>
              <a:gs pos="52000">
                <a:srgbClr val="5591FF"/>
              </a:gs>
              <a:gs pos="6000">
                <a:srgbClr val="5F7EF7"/>
              </a:gs>
              <a:gs pos="97000">
                <a:srgbClr val="518AF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lt1"/>
                </a:solidFill>
              </a:rPr>
              <a:t>知识管理产品</a:t>
            </a:r>
            <a:endParaRPr lang="zh-CN" altLang="en-US" sz="1400" dirty="0">
              <a:solidFill>
                <a:schemeClr val="lt1"/>
              </a:solidFill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4781550" y="3114637"/>
            <a:ext cx="2560320" cy="228605"/>
          </a:xfrm>
          <a:custGeom>
            <a:avLst/>
            <a:gdLst>
              <a:gd name="connsiteX0" fmla="*/ 0 w 2590800"/>
              <a:gd name="connsiteY0" fmla="*/ 346752 h 365802"/>
              <a:gd name="connsiteX1" fmla="*/ 1268730 w 2590800"/>
              <a:gd name="connsiteY1" fmla="*/ 42 h 365802"/>
              <a:gd name="connsiteX2" fmla="*/ 2590800 w 2590800"/>
              <a:gd name="connsiteY2" fmla="*/ 365802 h 365802"/>
              <a:gd name="connsiteX0-1" fmla="*/ 0 w 2590800"/>
              <a:gd name="connsiteY0-2" fmla="*/ 346752 h 365802"/>
              <a:gd name="connsiteX1-3" fmla="*/ 1268730 w 2590800"/>
              <a:gd name="connsiteY1-4" fmla="*/ 42 h 365802"/>
              <a:gd name="connsiteX2-5" fmla="*/ 2590800 w 2590800"/>
              <a:gd name="connsiteY2-6" fmla="*/ 365802 h 365802"/>
              <a:gd name="connsiteX0-7" fmla="*/ 0 w 2590800"/>
              <a:gd name="connsiteY0-8" fmla="*/ 346778 h 365828"/>
              <a:gd name="connsiteX1-9" fmla="*/ 1268730 w 2590800"/>
              <a:gd name="connsiteY1-10" fmla="*/ 68 h 365828"/>
              <a:gd name="connsiteX2-11" fmla="*/ 2590800 w 2590800"/>
              <a:gd name="connsiteY2-12" fmla="*/ 365828 h 365828"/>
              <a:gd name="connsiteX0-13" fmla="*/ 0 w 2590800"/>
              <a:gd name="connsiteY0-14" fmla="*/ 346786 h 365836"/>
              <a:gd name="connsiteX1-15" fmla="*/ 1268730 w 2590800"/>
              <a:gd name="connsiteY1-16" fmla="*/ 76 h 365836"/>
              <a:gd name="connsiteX2-17" fmla="*/ 2590800 w 2590800"/>
              <a:gd name="connsiteY2-18" fmla="*/ 365836 h 365836"/>
              <a:gd name="connsiteX0-19" fmla="*/ 0 w 2575470"/>
              <a:gd name="connsiteY0-20" fmla="*/ 358912 h 365770"/>
              <a:gd name="connsiteX1-21" fmla="*/ 1253400 w 2575470"/>
              <a:gd name="connsiteY1-22" fmla="*/ 10 h 365770"/>
              <a:gd name="connsiteX2-23" fmla="*/ 2575470 w 2575470"/>
              <a:gd name="connsiteY2-24" fmla="*/ 365770 h 365770"/>
              <a:gd name="connsiteX0-25" fmla="*/ 0 w 2575470"/>
              <a:gd name="connsiteY0-26" fmla="*/ 358912 h 365770"/>
              <a:gd name="connsiteX1-27" fmla="*/ 1253400 w 2575470"/>
              <a:gd name="connsiteY1-28" fmla="*/ 10 h 365770"/>
              <a:gd name="connsiteX2-29" fmla="*/ 2575470 w 2575470"/>
              <a:gd name="connsiteY2-30" fmla="*/ 365770 h 365770"/>
              <a:gd name="connsiteX0-31" fmla="*/ 0 w 2575470"/>
              <a:gd name="connsiteY0-32" fmla="*/ 358912 h 365770"/>
              <a:gd name="connsiteX1-33" fmla="*/ 1253400 w 2575470"/>
              <a:gd name="connsiteY1-34" fmla="*/ 10 h 365770"/>
              <a:gd name="connsiteX2-35" fmla="*/ 2575470 w 2575470"/>
              <a:gd name="connsiteY2-36" fmla="*/ 365770 h 36577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2575470" h="365770">
                <a:moveTo>
                  <a:pt x="0" y="358912"/>
                </a:moveTo>
                <a:cubicBezTo>
                  <a:pt x="269041" y="98237"/>
                  <a:pt x="824155" y="-1133"/>
                  <a:pt x="1253400" y="10"/>
                </a:cubicBezTo>
                <a:cubicBezTo>
                  <a:pt x="1682645" y="1153"/>
                  <a:pt x="2183878" y="74391"/>
                  <a:pt x="2575470" y="365770"/>
                </a:cubicBezTo>
              </a:path>
            </a:pathLst>
          </a:custGeom>
          <a:noFill/>
          <a:ln>
            <a:solidFill>
              <a:srgbClr val="56E5DE"/>
            </a:solidFill>
            <a:tail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5932948" y="3025169"/>
            <a:ext cx="169286" cy="291282"/>
            <a:chOff x="5406677" y="2982004"/>
            <a:chExt cx="782329" cy="1346116"/>
          </a:xfrm>
        </p:grpSpPr>
        <p:sp>
          <p:nvSpPr>
            <p:cNvPr id="287" name="任意多边形 286"/>
            <p:cNvSpPr/>
            <p:nvPr/>
          </p:nvSpPr>
          <p:spPr>
            <a:xfrm rot="703254">
              <a:off x="5635170" y="2982004"/>
              <a:ext cx="312021" cy="1333396"/>
            </a:xfrm>
            <a:custGeom>
              <a:avLst/>
              <a:gdLst>
                <a:gd name="connsiteX0" fmla="*/ 0 w 1198880"/>
                <a:gd name="connsiteY0" fmla="*/ 447040 h 5039360"/>
                <a:gd name="connsiteX1" fmla="*/ 172720 w 1198880"/>
                <a:gd name="connsiteY1" fmla="*/ 0 h 5039360"/>
                <a:gd name="connsiteX2" fmla="*/ 487680 w 1198880"/>
                <a:gd name="connsiteY2" fmla="*/ 345440 h 5039360"/>
                <a:gd name="connsiteX3" fmla="*/ 345440 w 1198880"/>
                <a:gd name="connsiteY3" fmla="*/ 375920 h 5039360"/>
                <a:gd name="connsiteX4" fmla="*/ 1198880 w 1198880"/>
                <a:gd name="connsiteY4" fmla="*/ 5029200 h 5039360"/>
                <a:gd name="connsiteX5" fmla="*/ 1168400 w 1198880"/>
                <a:gd name="connsiteY5" fmla="*/ 5039360 h 5039360"/>
                <a:gd name="connsiteX6" fmla="*/ 121920 w 1198880"/>
                <a:gd name="connsiteY6" fmla="*/ 497840 h 5039360"/>
                <a:gd name="connsiteX7" fmla="*/ 0 w 1198880"/>
                <a:gd name="connsiteY7" fmla="*/ 447040 h 5039360"/>
                <a:gd name="connsiteX0-1" fmla="*/ 0 w 1198880"/>
                <a:gd name="connsiteY0-2" fmla="*/ 447040 h 5039360"/>
                <a:gd name="connsiteX1-3" fmla="*/ 172720 w 1198880"/>
                <a:gd name="connsiteY1-4" fmla="*/ 0 h 5039360"/>
                <a:gd name="connsiteX2-5" fmla="*/ 487680 w 1198880"/>
                <a:gd name="connsiteY2-6" fmla="*/ 345440 h 5039360"/>
                <a:gd name="connsiteX3-7" fmla="*/ 345440 w 1198880"/>
                <a:gd name="connsiteY3-8" fmla="*/ 375920 h 5039360"/>
                <a:gd name="connsiteX4-9" fmla="*/ 1198880 w 1198880"/>
                <a:gd name="connsiteY4-10" fmla="*/ 5029200 h 5039360"/>
                <a:gd name="connsiteX5-11" fmla="*/ 1168400 w 1198880"/>
                <a:gd name="connsiteY5-12" fmla="*/ 5039360 h 5039360"/>
                <a:gd name="connsiteX6-13" fmla="*/ 132080 w 1198880"/>
                <a:gd name="connsiteY6-14" fmla="*/ 447040 h 5039360"/>
                <a:gd name="connsiteX7-15" fmla="*/ 0 w 1198880"/>
                <a:gd name="connsiteY7-16" fmla="*/ 447040 h 50393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198880" h="5039360">
                  <a:moveTo>
                    <a:pt x="0" y="447040"/>
                  </a:moveTo>
                  <a:lnTo>
                    <a:pt x="172720" y="0"/>
                  </a:lnTo>
                  <a:lnTo>
                    <a:pt x="487680" y="345440"/>
                  </a:lnTo>
                  <a:lnTo>
                    <a:pt x="345440" y="375920"/>
                  </a:lnTo>
                  <a:lnTo>
                    <a:pt x="1198880" y="5029200"/>
                  </a:lnTo>
                  <a:lnTo>
                    <a:pt x="1168400" y="5039360"/>
                  </a:lnTo>
                  <a:lnTo>
                    <a:pt x="132080" y="447040"/>
                  </a:lnTo>
                  <a:lnTo>
                    <a:pt x="0" y="447040"/>
                  </a:lnTo>
                  <a:close/>
                </a:path>
              </a:pathLst>
            </a:custGeom>
            <a:solidFill>
              <a:srgbClr val="FF2C15"/>
            </a:solidFill>
            <a:ln w="19050" cap="rnd">
              <a:solidFill>
                <a:srgbClr val="FF2C15"/>
              </a:solidFill>
              <a:round/>
            </a:ln>
            <a:effectLst>
              <a:glow rad="25400">
                <a:srgbClr val="FF2C15">
                  <a:alpha val="1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8" name="任意多边形 287"/>
            <p:cNvSpPr/>
            <p:nvPr/>
          </p:nvSpPr>
          <p:spPr>
            <a:xfrm rot="703254">
              <a:off x="5406677" y="3131606"/>
              <a:ext cx="279990" cy="1196514"/>
            </a:xfrm>
            <a:custGeom>
              <a:avLst/>
              <a:gdLst>
                <a:gd name="connsiteX0" fmla="*/ 0 w 1198880"/>
                <a:gd name="connsiteY0" fmla="*/ 447040 h 5039360"/>
                <a:gd name="connsiteX1" fmla="*/ 172720 w 1198880"/>
                <a:gd name="connsiteY1" fmla="*/ 0 h 5039360"/>
                <a:gd name="connsiteX2" fmla="*/ 487680 w 1198880"/>
                <a:gd name="connsiteY2" fmla="*/ 345440 h 5039360"/>
                <a:gd name="connsiteX3" fmla="*/ 345440 w 1198880"/>
                <a:gd name="connsiteY3" fmla="*/ 375920 h 5039360"/>
                <a:gd name="connsiteX4" fmla="*/ 1198880 w 1198880"/>
                <a:gd name="connsiteY4" fmla="*/ 5029200 h 5039360"/>
                <a:gd name="connsiteX5" fmla="*/ 1168400 w 1198880"/>
                <a:gd name="connsiteY5" fmla="*/ 5039360 h 5039360"/>
                <a:gd name="connsiteX6" fmla="*/ 121920 w 1198880"/>
                <a:gd name="connsiteY6" fmla="*/ 497840 h 5039360"/>
                <a:gd name="connsiteX7" fmla="*/ 0 w 1198880"/>
                <a:gd name="connsiteY7" fmla="*/ 447040 h 5039360"/>
                <a:gd name="connsiteX0-1" fmla="*/ 0 w 1198880"/>
                <a:gd name="connsiteY0-2" fmla="*/ 447040 h 5039360"/>
                <a:gd name="connsiteX1-3" fmla="*/ 172720 w 1198880"/>
                <a:gd name="connsiteY1-4" fmla="*/ 0 h 5039360"/>
                <a:gd name="connsiteX2-5" fmla="*/ 487680 w 1198880"/>
                <a:gd name="connsiteY2-6" fmla="*/ 345440 h 5039360"/>
                <a:gd name="connsiteX3-7" fmla="*/ 345440 w 1198880"/>
                <a:gd name="connsiteY3-8" fmla="*/ 375920 h 5039360"/>
                <a:gd name="connsiteX4-9" fmla="*/ 1198880 w 1198880"/>
                <a:gd name="connsiteY4-10" fmla="*/ 5029200 h 5039360"/>
                <a:gd name="connsiteX5-11" fmla="*/ 1168400 w 1198880"/>
                <a:gd name="connsiteY5-12" fmla="*/ 5039360 h 5039360"/>
                <a:gd name="connsiteX6-13" fmla="*/ 132080 w 1198880"/>
                <a:gd name="connsiteY6-14" fmla="*/ 447040 h 5039360"/>
                <a:gd name="connsiteX7-15" fmla="*/ 0 w 1198880"/>
                <a:gd name="connsiteY7-16" fmla="*/ 447040 h 50393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198880" h="5039360">
                  <a:moveTo>
                    <a:pt x="0" y="447040"/>
                  </a:moveTo>
                  <a:lnTo>
                    <a:pt x="172720" y="0"/>
                  </a:lnTo>
                  <a:lnTo>
                    <a:pt x="487680" y="345440"/>
                  </a:lnTo>
                  <a:lnTo>
                    <a:pt x="345440" y="375920"/>
                  </a:lnTo>
                  <a:lnTo>
                    <a:pt x="1198880" y="5029200"/>
                  </a:lnTo>
                  <a:lnTo>
                    <a:pt x="1168400" y="5039360"/>
                  </a:lnTo>
                  <a:lnTo>
                    <a:pt x="132080" y="447040"/>
                  </a:lnTo>
                  <a:lnTo>
                    <a:pt x="0" y="447040"/>
                  </a:lnTo>
                  <a:close/>
                </a:path>
              </a:pathLst>
            </a:custGeom>
            <a:solidFill>
              <a:srgbClr val="FF2C15"/>
            </a:solidFill>
            <a:ln w="19050" cap="rnd">
              <a:solidFill>
                <a:srgbClr val="FF2C15"/>
              </a:solidFill>
              <a:round/>
            </a:ln>
            <a:effectLst>
              <a:glow rad="25400">
                <a:srgbClr val="FF2C15">
                  <a:alpha val="1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2" name="任意多边形 291"/>
            <p:cNvSpPr/>
            <p:nvPr/>
          </p:nvSpPr>
          <p:spPr>
            <a:xfrm rot="703254">
              <a:off x="5909016" y="3131605"/>
              <a:ext cx="279990" cy="1196514"/>
            </a:xfrm>
            <a:custGeom>
              <a:avLst/>
              <a:gdLst>
                <a:gd name="connsiteX0" fmla="*/ 0 w 1198880"/>
                <a:gd name="connsiteY0" fmla="*/ 447040 h 5039360"/>
                <a:gd name="connsiteX1" fmla="*/ 172720 w 1198880"/>
                <a:gd name="connsiteY1" fmla="*/ 0 h 5039360"/>
                <a:gd name="connsiteX2" fmla="*/ 487680 w 1198880"/>
                <a:gd name="connsiteY2" fmla="*/ 345440 h 5039360"/>
                <a:gd name="connsiteX3" fmla="*/ 345440 w 1198880"/>
                <a:gd name="connsiteY3" fmla="*/ 375920 h 5039360"/>
                <a:gd name="connsiteX4" fmla="*/ 1198880 w 1198880"/>
                <a:gd name="connsiteY4" fmla="*/ 5029200 h 5039360"/>
                <a:gd name="connsiteX5" fmla="*/ 1168400 w 1198880"/>
                <a:gd name="connsiteY5" fmla="*/ 5039360 h 5039360"/>
                <a:gd name="connsiteX6" fmla="*/ 121920 w 1198880"/>
                <a:gd name="connsiteY6" fmla="*/ 497840 h 5039360"/>
                <a:gd name="connsiteX7" fmla="*/ 0 w 1198880"/>
                <a:gd name="connsiteY7" fmla="*/ 447040 h 5039360"/>
                <a:gd name="connsiteX0-1" fmla="*/ 0 w 1198880"/>
                <a:gd name="connsiteY0-2" fmla="*/ 447040 h 5039360"/>
                <a:gd name="connsiteX1-3" fmla="*/ 172720 w 1198880"/>
                <a:gd name="connsiteY1-4" fmla="*/ 0 h 5039360"/>
                <a:gd name="connsiteX2-5" fmla="*/ 487680 w 1198880"/>
                <a:gd name="connsiteY2-6" fmla="*/ 345440 h 5039360"/>
                <a:gd name="connsiteX3-7" fmla="*/ 345440 w 1198880"/>
                <a:gd name="connsiteY3-8" fmla="*/ 375920 h 5039360"/>
                <a:gd name="connsiteX4-9" fmla="*/ 1198880 w 1198880"/>
                <a:gd name="connsiteY4-10" fmla="*/ 5029200 h 5039360"/>
                <a:gd name="connsiteX5-11" fmla="*/ 1168400 w 1198880"/>
                <a:gd name="connsiteY5-12" fmla="*/ 5039360 h 5039360"/>
                <a:gd name="connsiteX6-13" fmla="*/ 132080 w 1198880"/>
                <a:gd name="connsiteY6-14" fmla="*/ 447040 h 5039360"/>
                <a:gd name="connsiteX7-15" fmla="*/ 0 w 1198880"/>
                <a:gd name="connsiteY7-16" fmla="*/ 447040 h 50393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198880" h="5039360">
                  <a:moveTo>
                    <a:pt x="0" y="447040"/>
                  </a:moveTo>
                  <a:lnTo>
                    <a:pt x="172720" y="0"/>
                  </a:lnTo>
                  <a:lnTo>
                    <a:pt x="487680" y="345440"/>
                  </a:lnTo>
                  <a:lnTo>
                    <a:pt x="345440" y="375920"/>
                  </a:lnTo>
                  <a:lnTo>
                    <a:pt x="1198880" y="5029200"/>
                  </a:lnTo>
                  <a:lnTo>
                    <a:pt x="1168400" y="5039360"/>
                  </a:lnTo>
                  <a:lnTo>
                    <a:pt x="132080" y="447040"/>
                  </a:lnTo>
                  <a:lnTo>
                    <a:pt x="0" y="447040"/>
                  </a:lnTo>
                  <a:close/>
                </a:path>
              </a:pathLst>
            </a:custGeom>
            <a:solidFill>
              <a:srgbClr val="FF2C15"/>
            </a:solidFill>
            <a:ln w="19050" cap="rnd">
              <a:solidFill>
                <a:srgbClr val="FF2C15"/>
              </a:solidFill>
              <a:round/>
            </a:ln>
            <a:effectLst>
              <a:glow rad="25400">
                <a:srgbClr val="FF2C15">
                  <a:alpha val="1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3" name="组合 292"/>
          <p:cNvGrpSpPr/>
          <p:nvPr/>
        </p:nvGrpSpPr>
        <p:grpSpPr>
          <a:xfrm>
            <a:off x="4206149" y="3330080"/>
            <a:ext cx="1058065" cy="382646"/>
            <a:chOff x="2545398" y="5316473"/>
            <a:chExt cx="1182624" cy="348872"/>
          </a:xfrm>
        </p:grpSpPr>
        <p:sp>
          <p:nvSpPr>
            <p:cNvPr id="294" name="椭圆 293"/>
            <p:cNvSpPr/>
            <p:nvPr/>
          </p:nvSpPr>
          <p:spPr>
            <a:xfrm>
              <a:off x="2670917" y="5504620"/>
              <a:ext cx="931586" cy="160725"/>
            </a:xfrm>
            <a:prstGeom prst="ellipse">
              <a:avLst/>
            </a:prstGeom>
            <a:gradFill>
              <a:gsLst>
                <a:gs pos="97000">
                  <a:srgbClr val="CDF7F5"/>
                </a:gs>
                <a:gs pos="0">
                  <a:schemeClr val="bg1"/>
                </a:gs>
              </a:gsLst>
              <a:lin ang="5400000" scaled="1"/>
            </a:gradFill>
            <a:ln>
              <a:gradFill>
                <a:gsLst>
                  <a:gs pos="0">
                    <a:srgbClr val="56E5DE"/>
                  </a:gs>
                  <a:gs pos="0">
                    <a:srgbClr val="56E5DE">
                      <a:alpha val="0"/>
                    </a:srgbClr>
                  </a:gs>
                  <a:gs pos="100000">
                    <a:srgbClr val="56E5D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5" name="椭圆 294"/>
            <p:cNvSpPr/>
            <p:nvPr/>
          </p:nvSpPr>
          <p:spPr>
            <a:xfrm>
              <a:off x="2545398" y="5316473"/>
              <a:ext cx="1182624" cy="286334"/>
            </a:xfrm>
            <a:prstGeom prst="ellipse">
              <a:avLst/>
            </a:prstGeom>
            <a:gradFill>
              <a:gsLst>
                <a:gs pos="97000">
                  <a:srgbClr val="CDF7F5"/>
                </a:gs>
                <a:gs pos="0">
                  <a:schemeClr val="bg1"/>
                </a:gs>
              </a:gsLst>
              <a:lin ang="5400000" scaled="1"/>
            </a:gradFill>
            <a:ln>
              <a:gradFill>
                <a:gsLst>
                  <a:gs pos="0">
                    <a:srgbClr val="56E5DE"/>
                  </a:gs>
                  <a:gs pos="0">
                    <a:srgbClr val="56E5DE">
                      <a:alpha val="0"/>
                    </a:srgbClr>
                  </a:gs>
                  <a:gs pos="100000">
                    <a:srgbClr val="56E5D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96" name="组合 295"/>
          <p:cNvGrpSpPr/>
          <p:nvPr/>
        </p:nvGrpSpPr>
        <p:grpSpPr>
          <a:xfrm>
            <a:off x="6826181" y="3345118"/>
            <a:ext cx="1058065" cy="382646"/>
            <a:chOff x="7727387" y="5316473"/>
            <a:chExt cx="1182624" cy="348872"/>
          </a:xfrm>
        </p:grpSpPr>
        <p:sp>
          <p:nvSpPr>
            <p:cNvPr id="297" name="椭圆 296"/>
            <p:cNvSpPr/>
            <p:nvPr/>
          </p:nvSpPr>
          <p:spPr>
            <a:xfrm>
              <a:off x="7852906" y="5504620"/>
              <a:ext cx="931586" cy="160725"/>
            </a:xfrm>
            <a:prstGeom prst="ellipse">
              <a:avLst/>
            </a:prstGeom>
            <a:gradFill>
              <a:gsLst>
                <a:gs pos="97000">
                  <a:srgbClr val="CDF7F5"/>
                </a:gs>
                <a:gs pos="0">
                  <a:schemeClr val="bg1"/>
                </a:gs>
              </a:gsLst>
              <a:lin ang="5400000" scaled="1"/>
            </a:gradFill>
            <a:ln>
              <a:gradFill>
                <a:gsLst>
                  <a:gs pos="0">
                    <a:srgbClr val="56E5DE"/>
                  </a:gs>
                  <a:gs pos="0">
                    <a:srgbClr val="56E5DE">
                      <a:alpha val="0"/>
                    </a:srgbClr>
                  </a:gs>
                  <a:gs pos="100000">
                    <a:srgbClr val="56E5D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98" name="椭圆 297"/>
            <p:cNvSpPr/>
            <p:nvPr/>
          </p:nvSpPr>
          <p:spPr>
            <a:xfrm>
              <a:off x="7727387" y="5316473"/>
              <a:ext cx="1182624" cy="286334"/>
            </a:xfrm>
            <a:prstGeom prst="ellipse">
              <a:avLst/>
            </a:prstGeom>
            <a:gradFill>
              <a:gsLst>
                <a:gs pos="97000">
                  <a:srgbClr val="CDF7F5"/>
                </a:gs>
                <a:gs pos="0">
                  <a:schemeClr val="bg1"/>
                </a:gs>
              </a:gsLst>
              <a:lin ang="5400000" scaled="1"/>
            </a:gradFill>
            <a:ln>
              <a:gradFill>
                <a:gsLst>
                  <a:gs pos="0">
                    <a:srgbClr val="56E5DE"/>
                  </a:gs>
                  <a:gs pos="0">
                    <a:srgbClr val="56E5DE">
                      <a:alpha val="0"/>
                    </a:srgbClr>
                  </a:gs>
                  <a:gs pos="100000">
                    <a:srgbClr val="56E5D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299" name="组合 298"/>
          <p:cNvGrpSpPr/>
          <p:nvPr/>
        </p:nvGrpSpPr>
        <p:grpSpPr>
          <a:xfrm>
            <a:off x="5508769" y="3637271"/>
            <a:ext cx="1058065" cy="382646"/>
            <a:chOff x="5011015" y="4213814"/>
            <a:chExt cx="683006" cy="247007"/>
          </a:xfrm>
        </p:grpSpPr>
        <p:sp>
          <p:nvSpPr>
            <p:cNvPr id="300" name="椭圆 299"/>
            <p:cNvSpPr/>
            <p:nvPr/>
          </p:nvSpPr>
          <p:spPr>
            <a:xfrm>
              <a:off x="5083506" y="4347025"/>
              <a:ext cx="538023" cy="113796"/>
            </a:xfrm>
            <a:prstGeom prst="ellipse">
              <a:avLst/>
            </a:prstGeom>
            <a:gradFill>
              <a:gsLst>
                <a:gs pos="97000">
                  <a:srgbClr val="CDF7F5"/>
                </a:gs>
                <a:gs pos="0">
                  <a:schemeClr val="bg1"/>
                </a:gs>
              </a:gsLst>
              <a:lin ang="5400000" scaled="1"/>
            </a:gradFill>
            <a:ln>
              <a:gradFill>
                <a:gsLst>
                  <a:gs pos="0">
                    <a:srgbClr val="56E5DE"/>
                  </a:gs>
                  <a:gs pos="0">
                    <a:srgbClr val="56E5DE">
                      <a:alpha val="0"/>
                    </a:srgbClr>
                  </a:gs>
                  <a:gs pos="100000">
                    <a:srgbClr val="56E5D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01" name="椭圆 300"/>
            <p:cNvSpPr/>
            <p:nvPr/>
          </p:nvSpPr>
          <p:spPr>
            <a:xfrm>
              <a:off x="5011015" y="4213814"/>
              <a:ext cx="683006" cy="202729"/>
            </a:xfrm>
            <a:prstGeom prst="ellipse">
              <a:avLst/>
            </a:prstGeom>
            <a:gradFill>
              <a:gsLst>
                <a:gs pos="97000">
                  <a:srgbClr val="CDF7F5"/>
                </a:gs>
                <a:gs pos="0">
                  <a:schemeClr val="bg1"/>
                </a:gs>
              </a:gsLst>
              <a:lin ang="5400000" scaled="1"/>
            </a:gradFill>
            <a:ln>
              <a:gradFill>
                <a:gsLst>
                  <a:gs pos="0">
                    <a:srgbClr val="56E5DE"/>
                  </a:gs>
                  <a:gs pos="0">
                    <a:srgbClr val="56E5DE">
                      <a:alpha val="0"/>
                    </a:srgbClr>
                  </a:gs>
                  <a:gs pos="100000">
                    <a:srgbClr val="56E5D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</p:grpSp>
      <p:sp>
        <p:nvSpPr>
          <p:cNvPr id="302" name="任意多边形 301"/>
          <p:cNvSpPr/>
          <p:nvPr/>
        </p:nvSpPr>
        <p:spPr>
          <a:xfrm>
            <a:off x="4812030" y="3646932"/>
            <a:ext cx="712470" cy="156210"/>
          </a:xfrm>
          <a:custGeom>
            <a:avLst/>
            <a:gdLst>
              <a:gd name="connsiteX0" fmla="*/ 0 w 712470"/>
              <a:gd name="connsiteY0" fmla="*/ 0 h 156210"/>
              <a:gd name="connsiteX1" fmla="*/ 304800 w 712470"/>
              <a:gd name="connsiteY1" fmla="*/ 91440 h 156210"/>
              <a:gd name="connsiteX2" fmla="*/ 712470 w 712470"/>
              <a:gd name="connsiteY2" fmla="*/ 156210 h 15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12470" h="156210">
                <a:moveTo>
                  <a:pt x="0" y="0"/>
                </a:moveTo>
                <a:cubicBezTo>
                  <a:pt x="93027" y="32702"/>
                  <a:pt x="186055" y="65405"/>
                  <a:pt x="304800" y="91440"/>
                </a:cubicBezTo>
                <a:cubicBezTo>
                  <a:pt x="423545" y="117475"/>
                  <a:pt x="568007" y="136842"/>
                  <a:pt x="712470" y="156210"/>
                </a:cubicBezTo>
              </a:path>
            </a:pathLst>
          </a:custGeom>
          <a:noFill/>
          <a:ln>
            <a:solidFill>
              <a:srgbClr val="56E5DE"/>
            </a:solidFill>
            <a:head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3" name="任意多边形 302"/>
          <p:cNvSpPr/>
          <p:nvPr/>
        </p:nvSpPr>
        <p:spPr>
          <a:xfrm>
            <a:off x="6576060" y="3662172"/>
            <a:ext cx="643890" cy="133350"/>
          </a:xfrm>
          <a:custGeom>
            <a:avLst/>
            <a:gdLst>
              <a:gd name="connsiteX0" fmla="*/ 0 w 643890"/>
              <a:gd name="connsiteY0" fmla="*/ 133350 h 133350"/>
              <a:gd name="connsiteX1" fmla="*/ 323850 w 643890"/>
              <a:gd name="connsiteY1" fmla="*/ 95250 h 133350"/>
              <a:gd name="connsiteX2" fmla="*/ 643890 w 643890"/>
              <a:gd name="connsiteY2" fmla="*/ 0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3890" h="133350">
                <a:moveTo>
                  <a:pt x="0" y="133350"/>
                </a:moveTo>
                <a:cubicBezTo>
                  <a:pt x="108267" y="125412"/>
                  <a:pt x="216535" y="117475"/>
                  <a:pt x="323850" y="95250"/>
                </a:cubicBezTo>
                <a:cubicBezTo>
                  <a:pt x="431165" y="73025"/>
                  <a:pt x="537527" y="36512"/>
                  <a:pt x="643890" y="0"/>
                </a:cubicBezTo>
              </a:path>
            </a:pathLst>
          </a:custGeom>
          <a:noFill/>
          <a:ln>
            <a:solidFill>
              <a:srgbClr val="56E5DE"/>
            </a:solidFill>
            <a:headEnd type="stealt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4" name="矩形 303"/>
          <p:cNvSpPr/>
          <p:nvPr/>
        </p:nvSpPr>
        <p:spPr>
          <a:xfrm>
            <a:off x="4310252" y="3322144"/>
            <a:ext cx="80976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1474470"/>
            <a:r>
              <a:rPr lang="zh-CN" altLang="en-US" sz="1400" dirty="0" smtClean="0">
                <a:solidFill>
                  <a:schemeClr val="tx2"/>
                </a:solidFill>
                <a:latin typeface="+mj-ea"/>
                <a:ea typeface="+mj-ea"/>
              </a:rPr>
              <a:t>搜索</a:t>
            </a:r>
            <a:endParaRPr lang="zh-CN" altLang="en-US" sz="1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05" name="矩形 304"/>
          <p:cNvSpPr/>
          <p:nvPr/>
        </p:nvSpPr>
        <p:spPr>
          <a:xfrm>
            <a:off x="7006916" y="3332777"/>
            <a:ext cx="80976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1474470"/>
            <a:r>
              <a:rPr lang="zh-CN" altLang="en-US" sz="1400" dirty="0" smtClean="0">
                <a:solidFill>
                  <a:schemeClr val="tx2"/>
                </a:solidFill>
                <a:latin typeface="+mj-ea"/>
                <a:ea typeface="+mj-ea"/>
              </a:rPr>
              <a:t>引导</a:t>
            </a:r>
            <a:endParaRPr lang="zh-CN" altLang="en-US" sz="1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sp>
        <p:nvSpPr>
          <p:cNvPr id="306" name="矩形 305"/>
          <p:cNvSpPr/>
          <p:nvPr/>
        </p:nvSpPr>
        <p:spPr>
          <a:xfrm>
            <a:off x="5646195" y="3640409"/>
            <a:ext cx="80976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 defTabSz="1474470"/>
            <a:r>
              <a:rPr lang="zh-CN" altLang="en-US" sz="1400" dirty="0">
                <a:solidFill>
                  <a:schemeClr val="tx2"/>
                </a:solidFill>
                <a:latin typeface="+mj-ea"/>
                <a:ea typeface="+mj-ea"/>
              </a:rPr>
              <a:t>识别</a:t>
            </a:r>
            <a:endParaRPr lang="zh-CN" altLang="en-US" sz="1400" dirty="0">
              <a:solidFill>
                <a:schemeClr val="tx2"/>
              </a:solidFill>
              <a:latin typeface="+mj-ea"/>
              <a:ea typeface="+mj-ea"/>
            </a:endParaRPr>
          </a:p>
        </p:txBody>
      </p:sp>
      <p:grpSp>
        <p:nvGrpSpPr>
          <p:cNvPr id="307" name="组合 306"/>
          <p:cNvGrpSpPr/>
          <p:nvPr/>
        </p:nvGrpSpPr>
        <p:grpSpPr>
          <a:xfrm>
            <a:off x="5932948" y="4145230"/>
            <a:ext cx="169286" cy="291282"/>
            <a:chOff x="5406677" y="2982004"/>
            <a:chExt cx="782329" cy="1346116"/>
          </a:xfrm>
        </p:grpSpPr>
        <p:sp>
          <p:nvSpPr>
            <p:cNvPr id="308" name="任意多边形 307"/>
            <p:cNvSpPr/>
            <p:nvPr/>
          </p:nvSpPr>
          <p:spPr>
            <a:xfrm rot="703254">
              <a:off x="5635170" y="2982004"/>
              <a:ext cx="312021" cy="1333396"/>
            </a:xfrm>
            <a:custGeom>
              <a:avLst/>
              <a:gdLst>
                <a:gd name="connsiteX0" fmla="*/ 0 w 1198880"/>
                <a:gd name="connsiteY0" fmla="*/ 447040 h 5039360"/>
                <a:gd name="connsiteX1" fmla="*/ 172720 w 1198880"/>
                <a:gd name="connsiteY1" fmla="*/ 0 h 5039360"/>
                <a:gd name="connsiteX2" fmla="*/ 487680 w 1198880"/>
                <a:gd name="connsiteY2" fmla="*/ 345440 h 5039360"/>
                <a:gd name="connsiteX3" fmla="*/ 345440 w 1198880"/>
                <a:gd name="connsiteY3" fmla="*/ 375920 h 5039360"/>
                <a:gd name="connsiteX4" fmla="*/ 1198880 w 1198880"/>
                <a:gd name="connsiteY4" fmla="*/ 5029200 h 5039360"/>
                <a:gd name="connsiteX5" fmla="*/ 1168400 w 1198880"/>
                <a:gd name="connsiteY5" fmla="*/ 5039360 h 5039360"/>
                <a:gd name="connsiteX6" fmla="*/ 121920 w 1198880"/>
                <a:gd name="connsiteY6" fmla="*/ 497840 h 5039360"/>
                <a:gd name="connsiteX7" fmla="*/ 0 w 1198880"/>
                <a:gd name="connsiteY7" fmla="*/ 447040 h 5039360"/>
                <a:gd name="connsiteX0-1" fmla="*/ 0 w 1198880"/>
                <a:gd name="connsiteY0-2" fmla="*/ 447040 h 5039360"/>
                <a:gd name="connsiteX1-3" fmla="*/ 172720 w 1198880"/>
                <a:gd name="connsiteY1-4" fmla="*/ 0 h 5039360"/>
                <a:gd name="connsiteX2-5" fmla="*/ 487680 w 1198880"/>
                <a:gd name="connsiteY2-6" fmla="*/ 345440 h 5039360"/>
                <a:gd name="connsiteX3-7" fmla="*/ 345440 w 1198880"/>
                <a:gd name="connsiteY3-8" fmla="*/ 375920 h 5039360"/>
                <a:gd name="connsiteX4-9" fmla="*/ 1198880 w 1198880"/>
                <a:gd name="connsiteY4-10" fmla="*/ 5029200 h 5039360"/>
                <a:gd name="connsiteX5-11" fmla="*/ 1168400 w 1198880"/>
                <a:gd name="connsiteY5-12" fmla="*/ 5039360 h 5039360"/>
                <a:gd name="connsiteX6-13" fmla="*/ 132080 w 1198880"/>
                <a:gd name="connsiteY6-14" fmla="*/ 447040 h 5039360"/>
                <a:gd name="connsiteX7-15" fmla="*/ 0 w 1198880"/>
                <a:gd name="connsiteY7-16" fmla="*/ 447040 h 50393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198880" h="5039360">
                  <a:moveTo>
                    <a:pt x="0" y="447040"/>
                  </a:moveTo>
                  <a:lnTo>
                    <a:pt x="172720" y="0"/>
                  </a:lnTo>
                  <a:lnTo>
                    <a:pt x="487680" y="345440"/>
                  </a:lnTo>
                  <a:lnTo>
                    <a:pt x="345440" y="375920"/>
                  </a:lnTo>
                  <a:lnTo>
                    <a:pt x="1198880" y="5029200"/>
                  </a:lnTo>
                  <a:lnTo>
                    <a:pt x="1168400" y="5039360"/>
                  </a:lnTo>
                  <a:lnTo>
                    <a:pt x="132080" y="447040"/>
                  </a:lnTo>
                  <a:lnTo>
                    <a:pt x="0" y="447040"/>
                  </a:lnTo>
                  <a:close/>
                </a:path>
              </a:pathLst>
            </a:custGeom>
            <a:solidFill>
              <a:srgbClr val="FF2C15"/>
            </a:solidFill>
            <a:ln w="19050" cap="rnd">
              <a:solidFill>
                <a:srgbClr val="FF2C15"/>
              </a:solidFill>
              <a:round/>
            </a:ln>
            <a:effectLst>
              <a:glow rad="25400">
                <a:srgbClr val="FF2C15">
                  <a:alpha val="1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9" name="任意多边形 308"/>
            <p:cNvSpPr/>
            <p:nvPr/>
          </p:nvSpPr>
          <p:spPr>
            <a:xfrm rot="703254">
              <a:off x="5406677" y="3131606"/>
              <a:ext cx="279990" cy="1196514"/>
            </a:xfrm>
            <a:custGeom>
              <a:avLst/>
              <a:gdLst>
                <a:gd name="connsiteX0" fmla="*/ 0 w 1198880"/>
                <a:gd name="connsiteY0" fmla="*/ 447040 h 5039360"/>
                <a:gd name="connsiteX1" fmla="*/ 172720 w 1198880"/>
                <a:gd name="connsiteY1" fmla="*/ 0 h 5039360"/>
                <a:gd name="connsiteX2" fmla="*/ 487680 w 1198880"/>
                <a:gd name="connsiteY2" fmla="*/ 345440 h 5039360"/>
                <a:gd name="connsiteX3" fmla="*/ 345440 w 1198880"/>
                <a:gd name="connsiteY3" fmla="*/ 375920 h 5039360"/>
                <a:gd name="connsiteX4" fmla="*/ 1198880 w 1198880"/>
                <a:gd name="connsiteY4" fmla="*/ 5029200 h 5039360"/>
                <a:gd name="connsiteX5" fmla="*/ 1168400 w 1198880"/>
                <a:gd name="connsiteY5" fmla="*/ 5039360 h 5039360"/>
                <a:gd name="connsiteX6" fmla="*/ 121920 w 1198880"/>
                <a:gd name="connsiteY6" fmla="*/ 497840 h 5039360"/>
                <a:gd name="connsiteX7" fmla="*/ 0 w 1198880"/>
                <a:gd name="connsiteY7" fmla="*/ 447040 h 5039360"/>
                <a:gd name="connsiteX0-1" fmla="*/ 0 w 1198880"/>
                <a:gd name="connsiteY0-2" fmla="*/ 447040 h 5039360"/>
                <a:gd name="connsiteX1-3" fmla="*/ 172720 w 1198880"/>
                <a:gd name="connsiteY1-4" fmla="*/ 0 h 5039360"/>
                <a:gd name="connsiteX2-5" fmla="*/ 487680 w 1198880"/>
                <a:gd name="connsiteY2-6" fmla="*/ 345440 h 5039360"/>
                <a:gd name="connsiteX3-7" fmla="*/ 345440 w 1198880"/>
                <a:gd name="connsiteY3-8" fmla="*/ 375920 h 5039360"/>
                <a:gd name="connsiteX4-9" fmla="*/ 1198880 w 1198880"/>
                <a:gd name="connsiteY4-10" fmla="*/ 5029200 h 5039360"/>
                <a:gd name="connsiteX5-11" fmla="*/ 1168400 w 1198880"/>
                <a:gd name="connsiteY5-12" fmla="*/ 5039360 h 5039360"/>
                <a:gd name="connsiteX6-13" fmla="*/ 132080 w 1198880"/>
                <a:gd name="connsiteY6-14" fmla="*/ 447040 h 5039360"/>
                <a:gd name="connsiteX7-15" fmla="*/ 0 w 1198880"/>
                <a:gd name="connsiteY7-16" fmla="*/ 447040 h 50393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198880" h="5039360">
                  <a:moveTo>
                    <a:pt x="0" y="447040"/>
                  </a:moveTo>
                  <a:lnTo>
                    <a:pt x="172720" y="0"/>
                  </a:lnTo>
                  <a:lnTo>
                    <a:pt x="487680" y="345440"/>
                  </a:lnTo>
                  <a:lnTo>
                    <a:pt x="345440" y="375920"/>
                  </a:lnTo>
                  <a:lnTo>
                    <a:pt x="1198880" y="5029200"/>
                  </a:lnTo>
                  <a:lnTo>
                    <a:pt x="1168400" y="5039360"/>
                  </a:lnTo>
                  <a:lnTo>
                    <a:pt x="132080" y="447040"/>
                  </a:lnTo>
                  <a:lnTo>
                    <a:pt x="0" y="447040"/>
                  </a:lnTo>
                  <a:close/>
                </a:path>
              </a:pathLst>
            </a:custGeom>
            <a:solidFill>
              <a:srgbClr val="FF2C15"/>
            </a:solidFill>
            <a:ln w="19050" cap="rnd">
              <a:solidFill>
                <a:srgbClr val="FF2C15"/>
              </a:solidFill>
              <a:round/>
            </a:ln>
            <a:effectLst>
              <a:glow rad="25400">
                <a:srgbClr val="FF2C15">
                  <a:alpha val="1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0" name="任意多边形 309"/>
            <p:cNvSpPr/>
            <p:nvPr/>
          </p:nvSpPr>
          <p:spPr>
            <a:xfrm rot="703254">
              <a:off x="5909016" y="3131605"/>
              <a:ext cx="279990" cy="1196514"/>
            </a:xfrm>
            <a:custGeom>
              <a:avLst/>
              <a:gdLst>
                <a:gd name="connsiteX0" fmla="*/ 0 w 1198880"/>
                <a:gd name="connsiteY0" fmla="*/ 447040 h 5039360"/>
                <a:gd name="connsiteX1" fmla="*/ 172720 w 1198880"/>
                <a:gd name="connsiteY1" fmla="*/ 0 h 5039360"/>
                <a:gd name="connsiteX2" fmla="*/ 487680 w 1198880"/>
                <a:gd name="connsiteY2" fmla="*/ 345440 h 5039360"/>
                <a:gd name="connsiteX3" fmla="*/ 345440 w 1198880"/>
                <a:gd name="connsiteY3" fmla="*/ 375920 h 5039360"/>
                <a:gd name="connsiteX4" fmla="*/ 1198880 w 1198880"/>
                <a:gd name="connsiteY4" fmla="*/ 5029200 h 5039360"/>
                <a:gd name="connsiteX5" fmla="*/ 1168400 w 1198880"/>
                <a:gd name="connsiteY5" fmla="*/ 5039360 h 5039360"/>
                <a:gd name="connsiteX6" fmla="*/ 121920 w 1198880"/>
                <a:gd name="connsiteY6" fmla="*/ 497840 h 5039360"/>
                <a:gd name="connsiteX7" fmla="*/ 0 w 1198880"/>
                <a:gd name="connsiteY7" fmla="*/ 447040 h 5039360"/>
                <a:gd name="connsiteX0-1" fmla="*/ 0 w 1198880"/>
                <a:gd name="connsiteY0-2" fmla="*/ 447040 h 5039360"/>
                <a:gd name="connsiteX1-3" fmla="*/ 172720 w 1198880"/>
                <a:gd name="connsiteY1-4" fmla="*/ 0 h 5039360"/>
                <a:gd name="connsiteX2-5" fmla="*/ 487680 w 1198880"/>
                <a:gd name="connsiteY2-6" fmla="*/ 345440 h 5039360"/>
                <a:gd name="connsiteX3-7" fmla="*/ 345440 w 1198880"/>
                <a:gd name="connsiteY3-8" fmla="*/ 375920 h 5039360"/>
                <a:gd name="connsiteX4-9" fmla="*/ 1198880 w 1198880"/>
                <a:gd name="connsiteY4-10" fmla="*/ 5029200 h 5039360"/>
                <a:gd name="connsiteX5-11" fmla="*/ 1168400 w 1198880"/>
                <a:gd name="connsiteY5-12" fmla="*/ 5039360 h 5039360"/>
                <a:gd name="connsiteX6-13" fmla="*/ 132080 w 1198880"/>
                <a:gd name="connsiteY6-14" fmla="*/ 447040 h 5039360"/>
                <a:gd name="connsiteX7-15" fmla="*/ 0 w 1198880"/>
                <a:gd name="connsiteY7-16" fmla="*/ 447040 h 503936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</a:cxnLst>
              <a:rect l="l" t="t" r="r" b="b"/>
              <a:pathLst>
                <a:path w="1198880" h="5039360">
                  <a:moveTo>
                    <a:pt x="0" y="447040"/>
                  </a:moveTo>
                  <a:lnTo>
                    <a:pt x="172720" y="0"/>
                  </a:lnTo>
                  <a:lnTo>
                    <a:pt x="487680" y="345440"/>
                  </a:lnTo>
                  <a:lnTo>
                    <a:pt x="345440" y="375920"/>
                  </a:lnTo>
                  <a:lnTo>
                    <a:pt x="1198880" y="5029200"/>
                  </a:lnTo>
                  <a:lnTo>
                    <a:pt x="1168400" y="5039360"/>
                  </a:lnTo>
                  <a:lnTo>
                    <a:pt x="132080" y="447040"/>
                  </a:lnTo>
                  <a:lnTo>
                    <a:pt x="0" y="447040"/>
                  </a:lnTo>
                  <a:close/>
                </a:path>
              </a:pathLst>
            </a:custGeom>
            <a:solidFill>
              <a:srgbClr val="FF2C15"/>
            </a:solidFill>
            <a:ln w="19050" cap="rnd">
              <a:solidFill>
                <a:srgbClr val="FF2C15"/>
              </a:solidFill>
              <a:round/>
            </a:ln>
            <a:effectLst>
              <a:glow rad="25400">
                <a:srgbClr val="FF2C15">
                  <a:alpha val="17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任意多边形 25"/>
          <p:cNvSpPr/>
          <p:nvPr/>
        </p:nvSpPr>
        <p:spPr>
          <a:xfrm>
            <a:off x="2894904" y="2590785"/>
            <a:ext cx="6412992" cy="140208"/>
          </a:xfrm>
          <a:custGeom>
            <a:avLst/>
            <a:gdLst>
              <a:gd name="connsiteX0" fmla="*/ 0 w 6412992"/>
              <a:gd name="connsiteY0" fmla="*/ 0 h 140208"/>
              <a:gd name="connsiteX1" fmla="*/ 707136 w 6412992"/>
              <a:gd name="connsiteY1" fmla="*/ 73152 h 140208"/>
              <a:gd name="connsiteX2" fmla="*/ 5681472 w 6412992"/>
              <a:gd name="connsiteY2" fmla="*/ 79248 h 140208"/>
              <a:gd name="connsiteX3" fmla="*/ 6412992 w 6412992"/>
              <a:gd name="connsiteY3" fmla="*/ 6096 h 140208"/>
              <a:gd name="connsiteX4" fmla="*/ 5852160 w 6412992"/>
              <a:gd name="connsiteY4" fmla="*/ 134112 h 140208"/>
              <a:gd name="connsiteX5" fmla="*/ 640080 w 6412992"/>
              <a:gd name="connsiteY5" fmla="*/ 140208 h 140208"/>
              <a:gd name="connsiteX6" fmla="*/ 0 w 6412992"/>
              <a:gd name="connsiteY6" fmla="*/ 0 h 140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412992" h="140208">
                <a:moveTo>
                  <a:pt x="0" y="0"/>
                </a:moveTo>
                <a:lnTo>
                  <a:pt x="707136" y="73152"/>
                </a:lnTo>
                <a:lnTo>
                  <a:pt x="5681472" y="79248"/>
                </a:lnTo>
                <a:lnTo>
                  <a:pt x="6412992" y="6096"/>
                </a:lnTo>
                <a:lnTo>
                  <a:pt x="5852160" y="134112"/>
                </a:lnTo>
                <a:lnTo>
                  <a:pt x="640080" y="140208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2000">
                <a:srgbClr val="5591FF"/>
              </a:gs>
              <a:gs pos="6000">
                <a:srgbClr val="5F7EF7"/>
              </a:gs>
              <a:gs pos="97000">
                <a:srgbClr val="518AF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标题 1"/>
          <p:cNvSpPr txBox="1"/>
          <p:nvPr/>
        </p:nvSpPr>
        <p:spPr bwMode="auto">
          <a:xfrm>
            <a:off x="1134742" y="254502"/>
            <a:ext cx="7261661" cy="59751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838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lvl="0" algn="l">
              <a:defRPr/>
            </a:pPr>
            <a:r>
              <a:rPr lang="zh-CN" altLang="en-US" sz="24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/>
              </a:rPr>
              <a:t>当前现状</a:t>
            </a:r>
            <a:r>
              <a:rPr lang="en-US" altLang="zh-CN" sz="2400" b="1" kern="0" dirty="0">
                <a:solidFill>
                  <a:schemeClr val="tx1"/>
                </a:solidFill>
                <a:latin typeface="微软雅黑" panose="020B0503020204020204" pitchFamily="34" charset="-122"/>
                <a:ea typeface="微软雅黑"/>
              </a:rPr>
              <a:t>·</a:t>
            </a:r>
            <a:r>
              <a:rPr lang="zh-CN" altLang="en-US" sz="2400" b="1" kern="0" noProof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/>
              </a:rPr>
              <a:t>解决思路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</a:endParaRPr>
          </a:p>
        </p:txBody>
      </p:sp>
      <p:grpSp>
        <p:nvGrpSpPr>
          <p:cNvPr id="318" name="组合 317"/>
          <p:cNvGrpSpPr/>
          <p:nvPr/>
        </p:nvGrpSpPr>
        <p:grpSpPr>
          <a:xfrm>
            <a:off x="1690113" y="4492264"/>
            <a:ext cx="5537710" cy="1682319"/>
            <a:chOff x="6317050" y="1835353"/>
            <a:chExt cx="2593748" cy="887949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367" name="平行四边形 20"/>
            <p:cNvSpPr/>
            <p:nvPr/>
          </p:nvSpPr>
          <p:spPr>
            <a:xfrm>
              <a:off x="6317050" y="2143427"/>
              <a:ext cx="1815569" cy="577878"/>
            </a:xfrm>
            <a:custGeom>
              <a:avLst/>
              <a:gdLst>
                <a:gd name="connsiteX0" fmla="*/ 0 w 2304661"/>
                <a:gd name="connsiteY0" fmla="*/ 363893 h 363893"/>
                <a:gd name="connsiteX1" fmla="*/ 111966 w 2304661"/>
                <a:gd name="connsiteY1" fmla="*/ 0 h 363893"/>
                <a:gd name="connsiteX2" fmla="*/ 2304661 w 2304661"/>
                <a:gd name="connsiteY2" fmla="*/ 0 h 363893"/>
                <a:gd name="connsiteX3" fmla="*/ 2192695 w 2304661"/>
                <a:gd name="connsiteY3" fmla="*/ 363893 h 363893"/>
                <a:gd name="connsiteX4" fmla="*/ 0 w 2304661"/>
                <a:gd name="connsiteY4" fmla="*/ 363893 h 363893"/>
                <a:gd name="connsiteX0-1" fmla="*/ 0 w 2304661"/>
                <a:gd name="connsiteY0-2" fmla="*/ 943013 h 943013"/>
                <a:gd name="connsiteX1-3" fmla="*/ 467566 w 2304661"/>
                <a:gd name="connsiteY1-4" fmla="*/ 0 h 943013"/>
                <a:gd name="connsiteX2-5" fmla="*/ 2304661 w 2304661"/>
                <a:gd name="connsiteY2-6" fmla="*/ 579120 h 943013"/>
                <a:gd name="connsiteX3-7" fmla="*/ 2192695 w 2304661"/>
                <a:gd name="connsiteY3-8" fmla="*/ 943013 h 943013"/>
                <a:gd name="connsiteX4-9" fmla="*/ 0 w 2304661"/>
                <a:gd name="connsiteY4-10" fmla="*/ 943013 h 943013"/>
                <a:gd name="connsiteX0-11" fmla="*/ 0 w 1903341"/>
                <a:gd name="connsiteY0-12" fmla="*/ 511213 h 943013"/>
                <a:gd name="connsiteX1-13" fmla="*/ 66246 w 1903341"/>
                <a:gd name="connsiteY1-14" fmla="*/ 0 h 943013"/>
                <a:gd name="connsiteX2-15" fmla="*/ 1903341 w 1903341"/>
                <a:gd name="connsiteY2-16" fmla="*/ 579120 h 943013"/>
                <a:gd name="connsiteX3-17" fmla="*/ 1791375 w 1903341"/>
                <a:gd name="connsiteY3-18" fmla="*/ 943013 h 943013"/>
                <a:gd name="connsiteX4-19" fmla="*/ 0 w 1903341"/>
                <a:gd name="connsiteY4-20" fmla="*/ 511213 h 943013"/>
                <a:gd name="connsiteX0-21" fmla="*/ 101394 w 1837095"/>
                <a:gd name="connsiteY0-22" fmla="*/ 429933 h 943013"/>
                <a:gd name="connsiteX1-23" fmla="*/ 0 w 1837095"/>
                <a:gd name="connsiteY1-24" fmla="*/ 0 h 943013"/>
                <a:gd name="connsiteX2-25" fmla="*/ 1837095 w 1837095"/>
                <a:gd name="connsiteY2-26" fmla="*/ 579120 h 943013"/>
                <a:gd name="connsiteX3-27" fmla="*/ 1725129 w 1837095"/>
                <a:gd name="connsiteY3-28" fmla="*/ 943013 h 943013"/>
                <a:gd name="connsiteX4-29" fmla="*/ 101394 w 1837095"/>
                <a:gd name="connsiteY4-30" fmla="*/ 429933 h 943013"/>
                <a:gd name="connsiteX0-31" fmla="*/ 0 w 1847461"/>
                <a:gd name="connsiteY0-32" fmla="*/ 455333 h 943013"/>
                <a:gd name="connsiteX1-33" fmla="*/ 10366 w 1847461"/>
                <a:gd name="connsiteY1-34" fmla="*/ 0 h 943013"/>
                <a:gd name="connsiteX2-35" fmla="*/ 1847461 w 1847461"/>
                <a:gd name="connsiteY2-36" fmla="*/ 579120 h 943013"/>
                <a:gd name="connsiteX3-37" fmla="*/ 1735495 w 1847461"/>
                <a:gd name="connsiteY3-38" fmla="*/ 943013 h 943013"/>
                <a:gd name="connsiteX4-39" fmla="*/ 0 w 1847461"/>
                <a:gd name="connsiteY4-40" fmla="*/ 455333 h 943013"/>
                <a:gd name="connsiteX0-41" fmla="*/ 0 w 1898261"/>
                <a:gd name="connsiteY0-42" fmla="*/ 455333 h 943013"/>
                <a:gd name="connsiteX1-43" fmla="*/ 10366 w 1898261"/>
                <a:gd name="connsiteY1-44" fmla="*/ 0 h 943013"/>
                <a:gd name="connsiteX2-45" fmla="*/ 1898261 w 1898261"/>
                <a:gd name="connsiteY2-46" fmla="*/ 406400 h 943013"/>
                <a:gd name="connsiteX3-47" fmla="*/ 1735495 w 1898261"/>
                <a:gd name="connsiteY3-48" fmla="*/ 943013 h 943013"/>
                <a:gd name="connsiteX4-49" fmla="*/ 0 w 1898261"/>
                <a:gd name="connsiteY4-50" fmla="*/ 455333 h 943013"/>
                <a:gd name="connsiteX0-51" fmla="*/ 0 w 1898261"/>
                <a:gd name="connsiteY0-52" fmla="*/ 455333 h 856653"/>
                <a:gd name="connsiteX1-53" fmla="*/ 10366 w 1898261"/>
                <a:gd name="connsiteY1-54" fmla="*/ 0 h 856653"/>
                <a:gd name="connsiteX2-55" fmla="*/ 1898261 w 1898261"/>
                <a:gd name="connsiteY2-56" fmla="*/ 406400 h 856653"/>
                <a:gd name="connsiteX3-57" fmla="*/ 1898055 w 1898261"/>
                <a:gd name="connsiteY3-58" fmla="*/ 856653 h 856653"/>
                <a:gd name="connsiteX4-59" fmla="*/ 0 w 1898261"/>
                <a:gd name="connsiteY4-60" fmla="*/ 455333 h 856653"/>
                <a:gd name="connsiteX0-61" fmla="*/ 0 w 1898261"/>
                <a:gd name="connsiteY0-62" fmla="*/ 460413 h 861733"/>
                <a:gd name="connsiteX1-63" fmla="*/ 206 w 1898261"/>
                <a:gd name="connsiteY1-64" fmla="*/ 0 h 861733"/>
                <a:gd name="connsiteX2-65" fmla="*/ 1898261 w 1898261"/>
                <a:gd name="connsiteY2-66" fmla="*/ 411480 h 861733"/>
                <a:gd name="connsiteX3-67" fmla="*/ 1898055 w 1898261"/>
                <a:gd name="connsiteY3-68" fmla="*/ 861733 h 861733"/>
                <a:gd name="connsiteX4-69" fmla="*/ 0 w 1898261"/>
                <a:gd name="connsiteY4-70" fmla="*/ 460413 h 861733"/>
                <a:gd name="connsiteX0-71" fmla="*/ 0 w 1898261"/>
                <a:gd name="connsiteY0-72" fmla="*/ 460413 h 861733"/>
                <a:gd name="connsiteX1-73" fmla="*/ 206 w 1898261"/>
                <a:gd name="connsiteY1-74" fmla="*/ 0 h 861733"/>
                <a:gd name="connsiteX2-75" fmla="*/ 1898261 w 1898261"/>
                <a:gd name="connsiteY2-76" fmla="*/ 396240 h 861733"/>
                <a:gd name="connsiteX3-77" fmla="*/ 1898055 w 1898261"/>
                <a:gd name="connsiteY3-78" fmla="*/ 861733 h 861733"/>
                <a:gd name="connsiteX4-79" fmla="*/ 0 w 1898261"/>
                <a:gd name="connsiteY4-80" fmla="*/ 460413 h 8617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98261" h="861733">
                  <a:moveTo>
                    <a:pt x="0" y="460413"/>
                  </a:moveTo>
                  <a:cubicBezTo>
                    <a:pt x="69" y="306942"/>
                    <a:pt x="137" y="153471"/>
                    <a:pt x="206" y="0"/>
                  </a:cubicBezTo>
                  <a:lnTo>
                    <a:pt x="1898261" y="396240"/>
                  </a:lnTo>
                  <a:cubicBezTo>
                    <a:pt x="1898192" y="546324"/>
                    <a:pt x="1898124" y="711649"/>
                    <a:pt x="1898055" y="861733"/>
                  </a:cubicBezTo>
                  <a:lnTo>
                    <a:pt x="0" y="460413"/>
                  </a:lnTo>
                  <a:close/>
                </a:path>
              </a:pathLst>
            </a:custGeom>
            <a:gradFill>
              <a:gsLst>
                <a:gs pos="52000">
                  <a:srgbClr val="7DABFF"/>
                </a:gs>
                <a:gs pos="6000">
                  <a:srgbClr val="5F7EF7"/>
                </a:gs>
                <a:gs pos="97000">
                  <a:srgbClr val="5F7E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8" name="菱形 21"/>
            <p:cNvSpPr/>
            <p:nvPr/>
          </p:nvSpPr>
          <p:spPr>
            <a:xfrm>
              <a:off x="6320304" y="1835353"/>
              <a:ext cx="2574403" cy="579462"/>
            </a:xfrm>
            <a:custGeom>
              <a:avLst/>
              <a:gdLst>
                <a:gd name="connsiteX0" fmla="*/ 0 w 2665445"/>
                <a:gd name="connsiteY0" fmla="*/ 452566 h 905131"/>
                <a:gd name="connsiteX1" fmla="*/ 1332723 w 2665445"/>
                <a:gd name="connsiteY1" fmla="*/ 0 h 905131"/>
                <a:gd name="connsiteX2" fmla="*/ 2665445 w 2665445"/>
                <a:gd name="connsiteY2" fmla="*/ 452566 h 905131"/>
                <a:gd name="connsiteX3" fmla="*/ 1332723 w 2665445"/>
                <a:gd name="connsiteY3" fmla="*/ 905131 h 905131"/>
                <a:gd name="connsiteX4" fmla="*/ 0 w 2665445"/>
                <a:gd name="connsiteY4" fmla="*/ 452566 h 905131"/>
                <a:gd name="connsiteX0-1" fmla="*/ 0 w 2665445"/>
                <a:gd name="connsiteY0-2" fmla="*/ 469711 h 922276"/>
                <a:gd name="connsiteX1-3" fmla="*/ 1001253 w 2665445"/>
                <a:gd name="connsiteY1-4" fmla="*/ 0 h 922276"/>
                <a:gd name="connsiteX2-5" fmla="*/ 2665445 w 2665445"/>
                <a:gd name="connsiteY2-6" fmla="*/ 469711 h 922276"/>
                <a:gd name="connsiteX3-7" fmla="*/ 1332723 w 2665445"/>
                <a:gd name="connsiteY3-8" fmla="*/ 922276 h 922276"/>
                <a:gd name="connsiteX4-9" fmla="*/ 0 w 2665445"/>
                <a:gd name="connsiteY4-10" fmla="*/ 469711 h 922276"/>
                <a:gd name="connsiteX0-11" fmla="*/ 0 w 2735930"/>
                <a:gd name="connsiteY0-12" fmla="*/ 469711 h 922276"/>
                <a:gd name="connsiteX1-13" fmla="*/ 1001253 w 2735930"/>
                <a:gd name="connsiteY1-14" fmla="*/ 0 h 922276"/>
                <a:gd name="connsiteX2-15" fmla="*/ 2735930 w 2735930"/>
                <a:gd name="connsiteY2-16" fmla="*/ 317311 h 922276"/>
                <a:gd name="connsiteX3-17" fmla="*/ 1332723 w 2735930"/>
                <a:gd name="connsiteY3-18" fmla="*/ 922276 h 922276"/>
                <a:gd name="connsiteX4-19" fmla="*/ 0 w 2735930"/>
                <a:gd name="connsiteY4-20" fmla="*/ 469711 h 922276"/>
                <a:gd name="connsiteX0-21" fmla="*/ 0 w 2735930"/>
                <a:gd name="connsiteY0-22" fmla="*/ 469711 h 861316"/>
                <a:gd name="connsiteX1-23" fmla="*/ 1001253 w 2735930"/>
                <a:gd name="connsiteY1-24" fmla="*/ 0 h 861316"/>
                <a:gd name="connsiteX2-25" fmla="*/ 2735930 w 2735930"/>
                <a:gd name="connsiteY2-26" fmla="*/ 317311 h 861316"/>
                <a:gd name="connsiteX3-27" fmla="*/ 1944228 w 2735930"/>
                <a:gd name="connsiteY3-28" fmla="*/ 861316 h 861316"/>
                <a:gd name="connsiteX4-29" fmla="*/ 0 w 2735930"/>
                <a:gd name="connsiteY4-30" fmla="*/ 469711 h 861316"/>
                <a:gd name="connsiteX0-31" fmla="*/ 0 w 2695925"/>
                <a:gd name="connsiteY0-32" fmla="*/ 452566 h 861316"/>
                <a:gd name="connsiteX1-33" fmla="*/ 961248 w 2695925"/>
                <a:gd name="connsiteY1-34" fmla="*/ 0 h 861316"/>
                <a:gd name="connsiteX2-35" fmla="*/ 2695925 w 2695925"/>
                <a:gd name="connsiteY2-36" fmla="*/ 317311 h 861316"/>
                <a:gd name="connsiteX3-37" fmla="*/ 1904223 w 2695925"/>
                <a:gd name="connsiteY3-38" fmla="*/ 861316 h 861316"/>
                <a:gd name="connsiteX4-39" fmla="*/ 0 w 2695925"/>
                <a:gd name="connsiteY4-40" fmla="*/ 452566 h 861316"/>
                <a:gd name="connsiteX0-41" fmla="*/ 0 w 2695925"/>
                <a:gd name="connsiteY0-42" fmla="*/ 452566 h 864095"/>
                <a:gd name="connsiteX1-43" fmla="*/ 961248 w 2695925"/>
                <a:gd name="connsiteY1-44" fmla="*/ 0 h 864095"/>
                <a:gd name="connsiteX2-45" fmla="*/ 2695925 w 2695925"/>
                <a:gd name="connsiteY2-46" fmla="*/ 317311 h 864095"/>
                <a:gd name="connsiteX3-47" fmla="*/ 1897821 w 2695925"/>
                <a:gd name="connsiteY3-48" fmla="*/ 864095 h 864095"/>
                <a:gd name="connsiteX4-49" fmla="*/ 0 w 2695925"/>
                <a:gd name="connsiteY4-50" fmla="*/ 452566 h 864095"/>
                <a:gd name="connsiteX0-51" fmla="*/ 0 w 2691657"/>
                <a:gd name="connsiteY0-52" fmla="*/ 452566 h 864095"/>
                <a:gd name="connsiteX1-53" fmla="*/ 961248 w 2691657"/>
                <a:gd name="connsiteY1-54" fmla="*/ 0 h 864095"/>
                <a:gd name="connsiteX2-55" fmla="*/ 2691657 w 2691657"/>
                <a:gd name="connsiteY2-56" fmla="*/ 317311 h 864095"/>
                <a:gd name="connsiteX3-57" fmla="*/ 1897821 w 2691657"/>
                <a:gd name="connsiteY3-58" fmla="*/ 864095 h 864095"/>
                <a:gd name="connsiteX4-59" fmla="*/ 0 w 2691657"/>
                <a:gd name="connsiteY4-60" fmla="*/ 452566 h 864095"/>
                <a:gd name="connsiteX0-61" fmla="*/ 0 w 2691657"/>
                <a:gd name="connsiteY0-62" fmla="*/ 458125 h 864095"/>
                <a:gd name="connsiteX1-63" fmla="*/ 961248 w 2691657"/>
                <a:gd name="connsiteY1-64" fmla="*/ 0 h 864095"/>
                <a:gd name="connsiteX2-65" fmla="*/ 2691657 w 2691657"/>
                <a:gd name="connsiteY2-66" fmla="*/ 317311 h 864095"/>
                <a:gd name="connsiteX3-67" fmla="*/ 1897821 w 2691657"/>
                <a:gd name="connsiteY3-68" fmla="*/ 864095 h 864095"/>
                <a:gd name="connsiteX4-69" fmla="*/ 0 w 2691657"/>
                <a:gd name="connsiteY4-70" fmla="*/ 458125 h 864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691657" h="864095">
                  <a:moveTo>
                    <a:pt x="0" y="458125"/>
                  </a:moveTo>
                  <a:lnTo>
                    <a:pt x="961248" y="0"/>
                  </a:lnTo>
                  <a:lnTo>
                    <a:pt x="2691657" y="317311"/>
                  </a:lnTo>
                  <a:lnTo>
                    <a:pt x="1897821" y="864095"/>
                  </a:lnTo>
                  <a:lnTo>
                    <a:pt x="0" y="458125"/>
                  </a:lnTo>
                  <a:close/>
                </a:path>
              </a:pathLst>
            </a:custGeom>
            <a:gradFill>
              <a:gsLst>
                <a:gs pos="52000">
                  <a:srgbClr val="7DABFF"/>
                </a:gs>
                <a:gs pos="6000">
                  <a:srgbClr val="5F7EF7"/>
                </a:gs>
                <a:gs pos="97000">
                  <a:srgbClr val="518AF9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9" name="平行四边形 20"/>
            <p:cNvSpPr/>
            <p:nvPr/>
          </p:nvSpPr>
          <p:spPr>
            <a:xfrm>
              <a:off x="8130526" y="2050408"/>
              <a:ext cx="780272" cy="672894"/>
            </a:xfrm>
            <a:custGeom>
              <a:avLst/>
              <a:gdLst>
                <a:gd name="connsiteX0" fmla="*/ 0 w 2304661"/>
                <a:gd name="connsiteY0" fmla="*/ 363893 h 363893"/>
                <a:gd name="connsiteX1" fmla="*/ 111966 w 2304661"/>
                <a:gd name="connsiteY1" fmla="*/ 0 h 363893"/>
                <a:gd name="connsiteX2" fmla="*/ 2304661 w 2304661"/>
                <a:gd name="connsiteY2" fmla="*/ 0 h 363893"/>
                <a:gd name="connsiteX3" fmla="*/ 2192695 w 2304661"/>
                <a:gd name="connsiteY3" fmla="*/ 363893 h 363893"/>
                <a:gd name="connsiteX4" fmla="*/ 0 w 2304661"/>
                <a:gd name="connsiteY4" fmla="*/ 363893 h 363893"/>
                <a:gd name="connsiteX0-1" fmla="*/ 0 w 2304661"/>
                <a:gd name="connsiteY0-2" fmla="*/ 943013 h 943013"/>
                <a:gd name="connsiteX1-3" fmla="*/ 467566 w 2304661"/>
                <a:gd name="connsiteY1-4" fmla="*/ 0 h 943013"/>
                <a:gd name="connsiteX2-5" fmla="*/ 2304661 w 2304661"/>
                <a:gd name="connsiteY2-6" fmla="*/ 579120 h 943013"/>
                <a:gd name="connsiteX3-7" fmla="*/ 2192695 w 2304661"/>
                <a:gd name="connsiteY3-8" fmla="*/ 943013 h 943013"/>
                <a:gd name="connsiteX4-9" fmla="*/ 0 w 2304661"/>
                <a:gd name="connsiteY4-10" fmla="*/ 943013 h 943013"/>
                <a:gd name="connsiteX0-11" fmla="*/ 0 w 1903341"/>
                <a:gd name="connsiteY0-12" fmla="*/ 511213 h 943013"/>
                <a:gd name="connsiteX1-13" fmla="*/ 66246 w 1903341"/>
                <a:gd name="connsiteY1-14" fmla="*/ 0 h 943013"/>
                <a:gd name="connsiteX2-15" fmla="*/ 1903341 w 1903341"/>
                <a:gd name="connsiteY2-16" fmla="*/ 579120 h 943013"/>
                <a:gd name="connsiteX3-17" fmla="*/ 1791375 w 1903341"/>
                <a:gd name="connsiteY3-18" fmla="*/ 943013 h 943013"/>
                <a:gd name="connsiteX4-19" fmla="*/ 0 w 1903341"/>
                <a:gd name="connsiteY4-20" fmla="*/ 511213 h 943013"/>
                <a:gd name="connsiteX0-21" fmla="*/ 101394 w 1837095"/>
                <a:gd name="connsiteY0-22" fmla="*/ 429933 h 943013"/>
                <a:gd name="connsiteX1-23" fmla="*/ 0 w 1837095"/>
                <a:gd name="connsiteY1-24" fmla="*/ 0 h 943013"/>
                <a:gd name="connsiteX2-25" fmla="*/ 1837095 w 1837095"/>
                <a:gd name="connsiteY2-26" fmla="*/ 579120 h 943013"/>
                <a:gd name="connsiteX3-27" fmla="*/ 1725129 w 1837095"/>
                <a:gd name="connsiteY3-28" fmla="*/ 943013 h 943013"/>
                <a:gd name="connsiteX4-29" fmla="*/ 101394 w 1837095"/>
                <a:gd name="connsiteY4-30" fmla="*/ 429933 h 943013"/>
                <a:gd name="connsiteX0-31" fmla="*/ 0 w 1847461"/>
                <a:gd name="connsiteY0-32" fmla="*/ 455333 h 943013"/>
                <a:gd name="connsiteX1-33" fmla="*/ 10366 w 1847461"/>
                <a:gd name="connsiteY1-34" fmla="*/ 0 h 943013"/>
                <a:gd name="connsiteX2-35" fmla="*/ 1847461 w 1847461"/>
                <a:gd name="connsiteY2-36" fmla="*/ 579120 h 943013"/>
                <a:gd name="connsiteX3-37" fmla="*/ 1735495 w 1847461"/>
                <a:gd name="connsiteY3-38" fmla="*/ 943013 h 943013"/>
                <a:gd name="connsiteX4-39" fmla="*/ 0 w 1847461"/>
                <a:gd name="connsiteY4-40" fmla="*/ 455333 h 943013"/>
                <a:gd name="connsiteX0-41" fmla="*/ 0 w 1898261"/>
                <a:gd name="connsiteY0-42" fmla="*/ 455333 h 943013"/>
                <a:gd name="connsiteX1-43" fmla="*/ 10366 w 1898261"/>
                <a:gd name="connsiteY1-44" fmla="*/ 0 h 943013"/>
                <a:gd name="connsiteX2-45" fmla="*/ 1898261 w 1898261"/>
                <a:gd name="connsiteY2-46" fmla="*/ 406400 h 943013"/>
                <a:gd name="connsiteX3-47" fmla="*/ 1735495 w 1898261"/>
                <a:gd name="connsiteY3-48" fmla="*/ 943013 h 943013"/>
                <a:gd name="connsiteX4-49" fmla="*/ 0 w 1898261"/>
                <a:gd name="connsiteY4-50" fmla="*/ 455333 h 943013"/>
                <a:gd name="connsiteX0-51" fmla="*/ 0 w 1898261"/>
                <a:gd name="connsiteY0-52" fmla="*/ 455333 h 856653"/>
                <a:gd name="connsiteX1-53" fmla="*/ 10366 w 1898261"/>
                <a:gd name="connsiteY1-54" fmla="*/ 0 h 856653"/>
                <a:gd name="connsiteX2-55" fmla="*/ 1898261 w 1898261"/>
                <a:gd name="connsiteY2-56" fmla="*/ 406400 h 856653"/>
                <a:gd name="connsiteX3-57" fmla="*/ 1898055 w 1898261"/>
                <a:gd name="connsiteY3-58" fmla="*/ 856653 h 856653"/>
                <a:gd name="connsiteX4-59" fmla="*/ 0 w 1898261"/>
                <a:gd name="connsiteY4-60" fmla="*/ 455333 h 856653"/>
                <a:gd name="connsiteX0-61" fmla="*/ 0 w 1898261"/>
                <a:gd name="connsiteY0-62" fmla="*/ 460413 h 861733"/>
                <a:gd name="connsiteX1-63" fmla="*/ 206 w 1898261"/>
                <a:gd name="connsiteY1-64" fmla="*/ 0 h 861733"/>
                <a:gd name="connsiteX2-65" fmla="*/ 1898261 w 1898261"/>
                <a:gd name="connsiteY2-66" fmla="*/ 411480 h 861733"/>
                <a:gd name="connsiteX3-67" fmla="*/ 1898055 w 1898261"/>
                <a:gd name="connsiteY3-68" fmla="*/ 861733 h 861733"/>
                <a:gd name="connsiteX4-69" fmla="*/ 0 w 1898261"/>
                <a:gd name="connsiteY4-70" fmla="*/ 460413 h 861733"/>
                <a:gd name="connsiteX0-71" fmla="*/ 0 w 1898261"/>
                <a:gd name="connsiteY0-72" fmla="*/ 460413 h 861733"/>
                <a:gd name="connsiteX1-73" fmla="*/ 206 w 1898261"/>
                <a:gd name="connsiteY1-74" fmla="*/ 0 h 861733"/>
                <a:gd name="connsiteX2-75" fmla="*/ 1898261 w 1898261"/>
                <a:gd name="connsiteY2-76" fmla="*/ 396240 h 861733"/>
                <a:gd name="connsiteX3-77" fmla="*/ 1898055 w 1898261"/>
                <a:gd name="connsiteY3-78" fmla="*/ 861733 h 861733"/>
                <a:gd name="connsiteX4-79" fmla="*/ 0 w 1898261"/>
                <a:gd name="connsiteY4-80" fmla="*/ 460413 h 861733"/>
                <a:gd name="connsiteX0-81" fmla="*/ 0 w 1898055"/>
                <a:gd name="connsiteY0-82" fmla="*/ 1227493 h 1628813"/>
                <a:gd name="connsiteX1-83" fmla="*/ 206 w 1898055"/>
                <a:gd name="connsiteY1-84" fmla="*/ 767080 h 1628813"/>
                <a:gd name="connsiteX2-85" fmla="*/ 1141341 w 1898055"/>
                <a:gd name="connsiteY2-86" fmla="*/ 0 h 1628813"/>
                <a:gd name="connsiteX3-87" fmla="*/ 1898055 w 1898055"/>
                <a:gd name="connsiteY3-88" fmla="*/ 1628813 h 1628813"/>
                <a:gd name="connsiteX4-89" fmla="*/ 0 w 1898055"/>
                <a:gd name="connsiteY4-90" fmla="*/ 1227493 h 1628813"/>
                <a:gd name="connsiteX0-91" fmla="*/ 0 w 1141341"/>
                <a:gd name="connsiteY0-92" fmla="*/ 1227493 h 1227493"/>
                <a:gd name="connsiteX1-93" fmla="*/ 206 w 1141341"/>
                <a:gd name="connsiteY1-94" fmla="*/ 767080 h 1227493"/>
                <a:gd name="connsiteX2-95" fmla="*/ 1141341 w 1141341"/>
                <a:gd name="connsiteY2-96" fmla="*/ 0 h 1227493"/>
                <a:gd name="connsiteX3-97" fmla="*/ 1141135 w 1141341"/>
                <a:gd name="connsiteY3-98" fmla="*/ 516293 h 1227493"/>
                <a:gd name="connsiteX4-99" fmla="*/ 0 w 1141341"/>
                <a:gd name="connsiteY4-100" fmla="*/ 1227493 h 1227493"/>
                <a:gd name="connsiteX0-101" fmla="*/ 0 w 1141341"/>
                <a:gd name="connsiteY0-102" fmla="*/ 1227493 h 1227493"/>
                <a:gd name="connsiteX1-103" fmla="*/ 206 w 1141341"/>
                <a:gd name="connsiteY1-104" fmla="*/ 767080 h 1227493"/>
                <a:gd name="connsiteX2-105" fmla="*/ 1141341 w 1141341"/>
                <a:gd name="connsiteY2-106" fmla="*/ 0 h 1227493"/>
                <a:gd name="connsiteX3-107" fmla="*/ 1125895 w 1141341"/>
                <a:gd name="connsiteY3-108" fmla="*/ 394373 h 1227493"/>
                <a:gd name="connsiteX4-109" fmla="*/ 0 w 1141341"/>
                <a:gd name="connsiteY4-110" fmla="*/ 1227493 h 1227493"/>
                <a:gd name="connsiteX0-111" fmla="*/ 0 w 1146215"/>
                <a:gd name="connsiteY0-112" fmla="*/ 1227493 h 1227493"/>
                <a:gd name="connsiteX1-113" fmla="*/ 206 w 1146215"/>
                <a:gd name="connsiteY1-114" fmla="*/ 767080 h 1227493"/>
                <a:gd name="connsiteX2-115" fmla="*/ 1141341 w 1146215"/>
                <a:gd name="connsiteY2-116" fmla="*/ 0 h 1227493"/>
                <a:gd name="connsiteX3-117" fmla="*/ 1146215 w 1146215"/>
                <a:gd name="connsiteY3-118" fmla="*/ 419773 h 1227493"/>
                <a:gd name="connsiteX4-119" fmla="*/ 0 w 1146215"/>
                <a:gd name="connsiteY4-120" fmla="*/ 1227493 h 1227493"/>
                <a:gd name="connsiteX0-121" fmla="*/ 0 w 1146215"/>
                <a:gd name="connsiteY0-122" fmla="*/ 1227493 h 1227493"/>
                <a:gd name="connsiteX1-123" fmla="*/ 330406 w 1146215"/>
                <a:gd name="connsiteY1-124" fmla="*/ 543560 h 1227493"/>
                <a:gd name="connsiteX2-125" fmla="*/ 1141341 w 1146215"/>
                <a:gd name="connsiteY2-126" fmla="*/ 0 h 1227493"/>
                <a:gd name="connsiteX3-127" fmla="*/ 1146215 w 1146215"/>
                <a:gd name="connsiteY3-128" fmla="*/ 419773 h 1227493"/>
                <a:gd name="connsiteX4-129" fmla="*/ 0 w 1146215"/>
                <a:gd name="connsiteY4-130" fmla="*/ 1227493 h 1227493"/>
                <a:gd name="connsiteX0-131" fmla="*/ 0 w 861735"/>
                <a:gd name="connsiteY0-132" fmla="*/ 937933 h 937933"/>
                <a:gd name="connsiteX1-133" fmla="*/ 45926 w 861735"/>
                <a:gd name="connsiteY1-134" fmla="*/ 543560 h 937933"/>
                <a:gd name="connsiteX2-135" fmla="*/ 856861 w 861735"/>
                <a:gd name="connsiteY2-136" fmla="*/ 0 h 937933"/>
                <a:gd name="connsiteX3-137" fmla="*/ 861735 w 861735"/>
                <a:gd name="connsiteY3-138" fmla="*/ 419773 h 937933"/>
                <a:gd name="connsiteX4-139" fmla="*/ 0 w 861735"/>
                <a:gd name="connsiteY4-140" fmla="*/ 937933 h 937933"/>
                <a:gd name="connsiteX0-141" fmla="*/ 15035 w 815810"/>
                <a:gd name="connsiteY0-142" fmla="*/ 983653 h 983653"/>
                <a:gd name="connsiteX1-143" fmla="*/ 1 w 815810"/>
                <a:gd name="connsiteY1-144" fmla="*/ 543560 h 983653"/>
                <a:gd name="connsiteX2-145" fmla="*/ 810936 w 815810"/>
                <a:gd name="connsiteY2-146" fmla="*/ 0 h 983653"/>
                <a:gd name="connsiteX3-147" fmla="*/ 815810 w 815810"/>
                <a:gd name="connsiteY3-148" fmla="*/ 419773 h 983653"/>
                <a:gd name="connsiteX4-149" fmla="*/ 15035 w 815810"/>
                <a:gd name="connsiteY4-150" fmla="*/ 983653 h 983653"/>
                <a:gd name="connsiteX0-151" fmla="*/ 5510 w 815810"/>
                <a:gd name="connsiteY0-152" fmla="*/ 995083 h 995083"/>
                <a:gd name="connsiteX1-153" fmla="*/ 1 w 815810"/>
                <a:gd name="connsiteY1-154" fmla="*/ 543560 h 995083"/>
                <a:gd name="connsiteX2-155" fmla="*/ 810936 w 815810"/>
                <a:gd name="connsiteY2-156" fmla="*/ 0 h 995083"/>
                <a:gd name="connsiteX3-157" fmla="*/ 815810 w 815810"/>
                <a:gd name="connsiteY3-158" fmla="*/ 419773 h 995083"/>
                <a:gd name="connsiteX4-159" fmla="*/ 5510 w 815810"/>
                <a:gd name="connsiteY4-160" fmla="*/ 995083 h 995083"/>
                <a:gd name="connsiteX0-161" fmla="*/ 1700 w 815810"/>
                <a:gd name="connsiteY0-162" fmla="*/ 995083 h 995083"/>
                <a:gd name="connsiteX1-163" fmla="*/ 1 w 815810"/>
                <a:gd name="connsiteY1-164" fmla="*/ 543560 h 995083"/>
                <a:gd name="connsiteX2-165" fmla="*/ 810936 w 815810"/>
                <a:gd name="connsiteY2-166" fmla="*/ 0 h 995083"/>
                <a:gd name="connsiteX3-167" fmla="*/ 815810 w 815810"/>
                <a:gd name="connsiteY3-168" fmla="*/ 419773 h 995083"/>
                <a:gd name="connsiteX4-169" fmla="*/ 1700 w 815810"/>
                <a:gd name="connsiteY4-170" fmla="*/ 995083 h 995083"/>
                <a:gd name="connsiteX0-171" fmla="*/ 1700 w 815810"/>
                <a:gd name="connsiteY0-172" fmla="*/ 995083 h 995083"/>
                <a:gd name="connsiteX1-173" fmla="*/ 1 w 815810"/>
                <a:gd name="connsiteY1-174" fmla="*/ 540781 h 995083"/>
                <a:gd name="connsiteX2-175" fmla="*/ 810936 w 815810"/>
                <a:gd name="connsiteY2-176" fmla="*/ 0 h 995083"/>
                <a:gd name="connsiteX3-177" fmla="*/ 815810 w 815810"/>
                <a:gd name="connsiteY3-178" fmla="*/ 419773 h 995083"/>
                <a:gd name="connsiteX4-179" fmla="*/ 1700 w 815810"/>
                <a:gd name="connsiteY4-180" fmla="*/ 995083 h 995083"/>
                <a:gd name="connsiteX0-181" fmla="*/ 1700 w 815810"/>
                <a:gd name="connsiteY0-182" fmla="*/ 1000642 h 1000642"/>
                <a:gd name="connsiteX1-183" fmla="*/ 1 w 815810"/>
                <a:gd name="connsiteY1-184" fmla="*/ 546340 h 1000642"/>
                <a:gd name="connsiteX2-185" fmla="*/ 810936 w 815810"/>
                <a:gd name="connsiteY2-186" fmla="*/ 0 h 1000642"/>
                <a:gd name="connsiteX3-187" fmla="*/ 815810 w 815810"/>
                <a:gd name="connsiteY3-188" fmla="*/ 425332 h 1000642"/>
                <a:gd name="connsiteX4-189" fmla="*/ 1700 w 815810"/>
                <a:gd name="connsiteY4-190" fmla="*/ 1000642 h 1000642"/>
                <a:gd name="connsiteX0-191" fmla="*/ 1700 w 815810"/>
                <a:gd name="connsiteY0-192" fmla="*/ 995083 h 995083"/>
                <a:gd name="connsiteX1-193" fmla="*/ 1 w 815810"/>
                <a:gd name="connsiteY1-194" fmla="*/ 540781 h 995083"/>
                <a:gd name="connsiteX2-195" fmla="*/ 806668 w 815810"/>
                <a:gd name="connsiteY2-196" fmla="*/ 0 h 995083"/>
                <a:gd name="connsiteX3-197" fmla="*/ 815810 w 815810"/>
                <a:gd name="connsiteY3-198" fmla="*/ 419773 h 995083"/>
                <a:gd name="connsiteX4-199" fmla="*/ 1700 w 815810"/>
                <a:gd name="connsiteY4-200" fmla="*/ 995083 h 995083"/>
                <a:gd name="connsiteX0-201" fmla="*/ 1700 w 815810"/>
                <a:gd name="connsiteY0-202" fmla="*/ 1003421 h 1003421"/>
                <a:gd name="connsiteX1-203" fmla="*/ 1 w 815810"/>
                <a:gd name="connsiteY1-204" fmla="*/ 540781 h 1003421"/>
                <a:gd name="connsiteX2-205" fmla="*/ 806668 w 815810"/>
                <a:gd name="connsiteY2-206" fmla="*/ 0 h 1003421"/>
                <a:gd name="connsiteX3-207" fmla="*/ 815810 w 815810"/>
                <a:gd name="connsiteY3-208" fmla="*/ 419773 h 1003421"/>
                <a:gd name="connsiteX4-209" fmla="*/ 1700 w 815810"/>
                <a:gd name="connsiteY4-210" fmla="*/ 1003421 h 10034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15810" h="1003421">
                  <a:moveTo>
                    <a:pt x="1700" y="1003421"/>
                  </a:moveTo>
                  <a:cubicBezTo>
                    <a:pt x="1769" y="849950"/>
                    <a:pt x="-68" y="694252"/>
                    <a:pt x="1" y="540781"/>
                  </a:cubicBezTo>
                  <a:lnTo>
                    <a:pt x="806668" y="0"/>
                  </a:lnTo>
                  <a:cubicBezTo>
                    <a:pt x="806599" y="150084"/>
                    <a:pt x="815879" y="269689"/>
                    <a:pt x="815810" y="419773"/>
                  </a:cubicBezTo>
                  <a:lnTo>
                    <a:pt x="1700" y="1003421"/>
                  </a:lnTo>
                  <a:close/>
                </a:path>
              </a:pathLst>
            </a:custGeom>
            <a:gradFill>
              <a:gsLst>
                <a:gs pos="52000">
                  <a:srgbClr val="7DABFF"/>
                </a:gs>
                <a:gs pos="6000">
                  <a:srgbClr val="5F7EF7"/>
                </a:gs>
                <a:gs pos="97000">
                  <a:srgbClr val="518AF9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19" name="组合 318"/>
          <p:cNvGrpSpPr/>
          <p:nvPr/>
        </p:nvGrpSpPr>
        <p:grpSpPr>
          <a:xfrm>
            <a:off x="1796514" y="3741720"/>
            <a:ext cx="5213778" cy="1617671"/>
            <a:chOff x="6317050" y="1835353"/>
            <a:chExt cx="2593748" cy="887949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364" name="平行四边形 20"/>
            <p:cNvSpPr/>
            <p:nvPr/>
          </p:nvSpPr>
          <p:spPr>
            <a:xfrm>
              <a:off x="6317050" y="2143427"/>
              <a:ext cx="1815569" cy="577878"/>
            </a:xfrm>
            <a:custGeom>
              <a:avLst/>
              <a:gdLst>
                <a:gd name="connsiteX0" fmla="*/ 0 w 2304661"/>
                <a:gd name="connsiteY0" fmla="*/ 363893 h 363893"/>
                <a:gd name="connsiteX1" fmla="*/ 111966 w 2304661"/>
                <a:gd name="connsiteY1" fmla="*/ 0 h 363893"/>
                <a:gd name="connsiteX2" fmla="*/ 2304661 w 2304661"/>
                <a:gd name="connsiteY2" fmla="*/ 0 h 363893"/>
                <a:gd name="connsiteX3" fmla="*/ 2192695 w 2304661"/>
                <a:gd name="connsiteY3" fmla="*/ 363893 h 363893"/>
                <a:gd name="connsiteX4" fmla="*/ 0 w 2304661"/>
                <a:gd name="connsiteY4" fmla="*/ 363893 h 363893"/>
                <a:gd name="connsiteX0-1" fmla="*/ 0 w 2304661"/>
                <a:gd name="connsiteY0-2" fmla="*/ 943013 h 943013"/>
                <a:gd name="connsiteX1-3" fmla="*/ 467566 w 2304661"/>
                <a:gd name="connsiteY1-4" fmla="*/ 0 h 943013"/>
                <a:gd name="connsiteX2-5" fmla="*/ 2304661 w 2304661"/>
                <a:gd name="connsiteY2-6" fmla="*/ 579120 h 943013"/>
                <a:gd name="connsiteX3-7" fmla="*/ 2192695 w 2304661"/>
                <a:gd name="connsiteY3-8" fmla="*/ 943013 h 943013"/>
                <a:gd name="connsiteX4-9" fmla="*/ 0 w 2304661"/>
                <a:gd name="connsiteY4-10" fmla="*/ 943013 h 943013"/>
                <a:gd name="connsiteX0-11" fmla="*/ 0 w 1903341"/>
                <a:gd name="connsiteY0-12" fmla="*/ 511213 h 943013"/>
                <a:gd name="connsiteX1-13" fmla="*/ 66246 w 1903341"/>
                <a:gd name="connsiteY1-14" fmla="*/ 0 h 943013"/>
                <a:gd name="connsiteX2-15" fmla="*/ 1903341 w 1903341"/>
                <a:gd name="connsiteY2-16" fmla="*/ 579120 h 943013"/>
                <a:gd name="connsiteX3-17" fmla="*/ 1791375 w 1903341"/>
                <a:gd name="connsiteY3-18" fmla="*/ 943013 h 943013"/>
                <a:gd name="connsiteX4-19" fmla="*/ 0 w 1903341"/>
                <a:gd name="connsiteY4-20" fmla="*/ 511213 h 943013"/>
                <a:gd name="connsiteX0-21" fmla="*/ 101394 w 1837095"/>
                <a:gd name="connsiteY0-22" fmla="*/ 429933 h 943013"/>
                <a:gd name="connsiteX1-23" fmla="*/ 0 w 1837095"/>
                <a:gd name="connsiteY1-24" fmla="*/ 0 h 943013"/>
                <a:gd name="connsiteX2-25" fmla="*/ 1837095 w 1837095"/>
                <a:gd name="connsiteY2-26" fmla="*/ 579120 h 943013"/>
                <a:gd name="connsiteX3-27" fmla="*/ 1725129 w 1837095"/>
                <a:gd name="connsiteY3-28" fmla="*/ 943013 h 943013"/>
                <a:gd name="connsiteX4-29" fmla="*/ 101394 w 1837095"/>
                <a:gd name="connsiteY4-30" fmla="*/ 429933 h 943013"/>
                <a:gd name="connsiteX0-31" fmla="*/ 0 w 1847461"/>
                <a:gd name="connsiteY0-32" fmla="*/ 455333 h 943013"/>
                <a:gd name="connsiteX1-33" fmla="*/ 10366 w 1847461"/>
                <a:gd name="connsiteY1-34" fmla="*/ 0 h 943013"/>
                <a:gd name="connsiteX2-35" fmla="*/ 1847461 w 1847461"/>
                <a:gd name="connsiteY2-36" fmla="*/ 579120 h 943013"/>
                <a:gd name="connsiteX3-37" fmla="*/ 1735495 w 1847461"/>
                <a:gd name="connsiteY3-38" fmla="*/ 943013 h 943013"/>
                <a:gd name="connsiteX4-39" fmla="*/ 0 w 1847461"/>
                <a:gd name="connsiteY4-40" fmla="*/ 455333 h 943013"/>
                <a:gd name="connsiteX0-41" fmla="*/ 0 w 1898261"/>
                <a:gd name="connsiteY0-42" fmla="*/ 455333 h 943013"/>
                <a:gd name="connsiteX1-43" fmla="*/ 10366 w 1898261"/>
                <a:gd name="connsiteY1-44" fmla="*/ 0 h 943013"/>
                <a:gd name="connsiteX2-45" fmla="*/ 1898261 w 1898261"/>
                <a:gd name="connsiteY2-46" fmla="*/ 406400 h 943013"/>
                <a:gd name="connsiteX3-47" fmla="*/ 1735495 w 1898261"/>
                <a:gd name="connsiteY3-48" fmla="*/ 943013 h 943013"/>
                <a:gd name="connsiteX4-49" fmla="*/ 0 w 1898261"/>
                <a:gd name="connsiteY4-50" fmla="*/ 455333 h 943013"/>
                <a:gd name="connsiteX0-51" fmla="*/ 0 w 1898261"/>
                <a:gd name="connsiteY0-52" fmla="*/ 455333 h 856653"/>
                <a:gd name="connsiteX1-53" fmla="*/ 10366 w 1898261"/>
                <a:gd name="connsiteY1-54" fmla="*/ 0 h 856653"/>
                <a:gd name="connsiteX2-55" fmla="*/ 1898261 w 1898261"/>
                <a:gd name="connsiteY2-56" fmla="*/ 406400 h 856653"/>
                <a:gd name="connsiteX3-57" fmla="*/ 1898055 w 1898261"/>
                <a:gd name="connsiteY3-58" fmla="*/ 856653 h 856653"/>
                <a:gd name="connsiteX4-59" fmla="*/ 0 w 1898261"/>
                <a:gd name="connsiteY4-60" fmla="*/ 455333 h 856653"/>
                <a:gd name="connsiteX0-61" fmla="*/ 0 w 1898261"/>
                <a:gd name="connsiteY0-62" fmla="*/ 460413 h 861733"/>
                <a:gd name="connsiteX1-63" fmla="*/ 206 w 1898261"/>
                <a:gd name="connsiteY1-64" fmla="*/ 0 h 861733"/>
                <a:gd name="connsiteX2-65" fmla="*/ 1898261 w 1898261"/>
                <a:gd name="connsiteY2-66" fmla="*/ 411480 h 861733"/>
                <a:gd name="connsiteX3-67" fmla="*/ 1898055 w 1898261"/>
                <a:gd name="connsiteY3-68" fmla="*/ 861733 h 861733"/>
                <a:gd name="connsiteX4-69" fmla="*/ 0 w 1898261"/>
                <a:gd name="connsiteY4-70" fmla="*/ 460413 h 861733"/>
                <a:gd name="connsiteX0-71" fmla="*/ 0 w 1898261"/>
                <a:gd name="connsiteY0-72" fmla="*/ 460413 h 861733"/>
                <a:gd name="connsiteX1-73" fmla="*/ 206 w 1898261"/>
                <a:gd name="connsiteY1-74" fmla="*/ 0 h 861733"/>
                <a:gd name="connsiteX2-75" fmla="*/ 1898261 w 1898261"/>
                <a:gd name="connsiteY2-76" fmla="*/ 396240 h 861733"/>
                <a:gd name="connsiteX3-77" fmla="*/ 1898055 w 1898261"/>
                <a:gd name="connsiteY3-78" fmla="*/ 861733 h 861733"/>
                <a:gd name="connsiteX4-79" fmla="*/ 0 w 1898261"/>
                <a:gd name="connsiteY4-80" fmla="*/ 460413 h 8617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98261" h="861733">
                  <a:moveTo>
                    <a:pt x="0" y="460413"/>
                  </a:moveTo>
                  <a:cubicBezTo>
                    <a:pt x="69" y="306942"/>
                    <a:pt x="137" y="153471"/>
                    <a:pt x="206" y="0"/>
                  </a:cubicBezTo>
                  <a:lnTo>
                    <a:pt x="1898261" y="396240"/>
                  </a:lnTo>
                  <a:cubicBezTo>
                    <a:pt x="1898192" y="546324"/>
                    <a:pt x="1898124" y="711649"/>
                    <a:pt x="1898055" y="861733"/>
                  </a:cubicBezTo>
                  <a:lnTo>
                    <a:pt x="0" y="460413"/>
                  </a:lnTo>
                  <a:close/>
                </a:path>
              </a:pathLst>
            </a:custGeom>
            <a:gradFill>
              <a:gsLst>
                <a:gs pos="52000">
                  <a:srgbClr val="7DABFF"/>
                </a:gs>
                <a:gs pos="6000">
                  <a:srgbClr val="5F7EF7"/>
                </a:gs>
                <a:gs pos="97000">
                  <a:srgbClr val="518AF9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5" name="菱形 21"/>
            <p:cNvSpPr/>
            <p:nvPr/>
          </p:nvSpPr>
          <p:spPr>
            <a:xfrm>
              <a:off x="6320304" y="1835353"/>
              <a:ext cx="2574403" cy="579462"/>
            </a:xfrm>
            <a:custGeom>
              <a:avLst/>
              <a:gdLst>
                <a:gd name="connsiteX0" fmla="*/ 0 w 2665445"/>
                <a:gd name="connsiteY0" fmla="*/ 452566 h 905131"/>
                <a:gd name="connsiteX1" fmla="*/ 1332723 w 2665445"/>
                <a:gd name="connsiteY1" fmla="*/ 0 h 905131"/>
                <a:gd name="connsiteX2" fmla="*/ 2665445 w 2665445"/>
                <a:gd name="connsiteY2" fmla="*/ 452566 h 905131"/>
                <a:gd name="connsiteX3" fmla="*/ 1332723 w 2665445"/>
                <a:gd name="connsiteY3" fmla="*/ 905131 h 905131"/>
                <a:gd name="connsiteX4" fmla="*/ 0 w 2665445"/>
                <a:gd name="connsiteY4" fmla="*/ 452566 h 905131"/>
                <a:gd name="connsiteX0-1" fmla="*/ 0 w 2665445"/>
                <a:gd name="connsiteY0-2" fmla="*/ 469711 h 922276"/>
                <a:gd name="connsiteX1-3" fmla="*/ 1001253 w 2665445"/>
                <a:gd name="connsiteY1-4" fmla="*/ 0 h 922276"/>
                <a:gd name="connsiteX2-5" fmla="*/ 2665445 w 2665445"/>
                <a:gd name="connsiteY2-6" fmla="*/ 469711 h 922276"/>
                <a:gd name="connsiteX3-7" fmla="*/ 1332723 w 2665445"/>
                <a:gd name="connsiteY3-8" fmla="*/ 922276 h 922276"/>
                <a:gd name="connsiteX4-9" fmla="*/ 0 w 2665445"/>
                <a:gd name="connsiteY4-10" fmla="*/ 469711 h 922276"/>
                <a:gd name="connsiteX0-11" fmla="*/ 0 w 2735930"/>
                <a:gd name="connsiteY0-12" fmla="*/ 469711 h 922276"/>
                <a:gd name="connsiteX1-13" fmla="*/ 1001253 w 2735930"/>
                <a:gd name="connsiteY1-14" fmla="*/ 0 h 922276"/>
                <a:gd name="connsiteX2-15" fmla="*/ 2735930 w 2735930"/>
                <a:gd name="connsiteY2-16" fmla="*/ 317311 h 922276"/>
                <a:gd name="connsiteX3-17" fmla="*/ 1332723 w 2735930"/>
                <a:gd name="connsiteY3-18" fmla="*/ 922276 h 922276"/>
                <a:gd name="connsiteX4-19" fmla="*/ 0 w 2735930"/>
                <a:gd name="connsiteY4-20" fmla="*/ 469711 h 922276"/>
                <a:gd name="connsiteX0-21" fmla="*/ 0 w 2735930"/>
                <a:gd name="connsiteY0-22" fmla="*/ 469711 h 861316"/>
                <a:gd name="connsiteX1-23" fmla="*/ 1001253 w 2735930"/>
                <a:gd name="connsiteY1-24" fmla="*/ 0 h 861316"/>
                <a:gd name="connsiteX2-25" fmla="*/ 2735930 w 2735930"/>
                <a:gd name="connsiteY2-26" fmla="*/ 317311 h 861316"/>
                <a:gd name="connsiteX3-27" fmla="*/ 1944228 w 2735930"/>
                <a:gd name="connsiteY3-28" fmla="*/ 861316 h 861316"/>
                <a:gd name="connsiteX4-29" fmla="*/ 0 w 2735930"/>
                <a:gd name="connsiteY4-30" fmla="*/ 469711 h 861316"/>
                <a:gd name="connsiteX0-31" fmla="*/ 0 w 2695925"/>
                <a:gd name="connsiteY0-32" fmla="*/ 452566 h 861316"/>
                <a:gd name="connsiteX1-33" fmla="*/ 961248 w 2695925"/>
                <a:gd name="connsiteY1-34" fmla="*/ 0 h 861316"/>
                <a:gd name="connsiteX2-35" fmla="*/ 2695925 w 2695925"/>
                <a:gd name="connsiteY2-36" fmla="*/ 317311 h 861316"/>
                <a:gd name="connsiteX3-37" fmla="*/ 1904223 w 2695925"/>
                <a:gd name="connsiteY3-38" fmla="*/ 861316 h 861316"/>
                <a:gd name="connsiteX4-39" fmla="*/ 0 w 2695925"/>
                <a:gd name="connsiteY4-40" fmla="*/ 452566 h 861316"/>
                <a:gd name="connsiteX0-41" fmla="*/ 0 w 2695925"/>
                <a:gd name="connsiteY0-42" fmla="*/ 452566 h 864095"/>
                <a:gd name="connsiteX1-43" fmla="*/ 961248 w 2695925"/>
                <a:gd name="connsiteY1-44" fmla="*/ 0 h 864095"/>
                <a:gd name="connsiteX2-45" fmla="*/ 2695925 w 2695925"/>
                <a:gd name="connsiteY2-46" fmla="*/ 317311 h 864095"/>
                <a:gd name="connsiteX3-47" fmla="*/ 1897821 w 2695925"/>
                <a:gd name="connsiteY3-48" fmla="*/ 864095 h 864095"/>
                <a:gd name="connsiteX4-49" fmla="*/ 0 w 2695925"/>
                <a:gd name="connsiteY4-50" fmla="*/ 452566 h 864095"/>
                <a:gd name="connsiteX0-51" fmla="*/ 0 w 2691657"/>
                <a:gd name="connsiteY0-52" fmla="*/ 452566 h 864095"/>
                <a:gd name="connsiteX1-53" fmla="*/ 961248 w 2691657"/>
                <a:gd name="connsiteY1-54" fmla="*/ 0 h 864095"/>
                <a:gd name="connsiteX2-55" fmla="*/ 2691657 w 2691657"/>
                <a:gd name="connsiteY2-56" fmla="*/ 317311 h 864095"/>
                <a:gd name="connsiteX3-57" fmla="*/ 1897821 w 2691657"/>
                <a:gd name="connsiteY3-58" fmla="*/ 864095 h 864095"/>
                <a:gd name="connsiteX4-59" fmla="*/ 0 w 2691657"/>
                <a:gd name="connsiteY4-60" fmla="*/ 452566 h 864095"/>
                <a:gd name="connsiteX0-61" fmla="*/ 0 w 2691657"/>
                <a:gd name="connsiteY0-62" fmla="*/ 458125 h 864095"/>
                <a:gd name="connsiteX1-63" fmla="*/ 961248 w 2691657"/>
                <a:gd name="connsiteY1-64" fmla="*/ 0 h 864095"/>
                <a:gd name="connsiteX2-65" fmla="*/ 2691657 w 2691657"/>
                <a:gd name="connsiteY2-66" fmla="*/ 317311 h 864095"/>
                <a:gd name="connsiteX3-67" fmla="*/ 1897821 w 2691657"/>
                <a:gd name="connsiteY3-68" fmla="*/ 864095 h 864095"/>
                <a:gd name="connsiteX4-69" fmla="*/ 0 w 2691657"/>
                <a:gd name="connsiteY4-70" fmla="*/ 458125 h 864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691657" h="864095">
                  <a:moveTo>
                    <a:pt x="0" y="458125"/>
                  </a:moveTo>
                  <a:lnTo>
                    <a:pt x="961248" y="0"/>
                  </a:lnTo>
                  <a:lnTo>
                    <a:pt x="2691657" y="317311"/>
                  </a:lnTo>
                  <a:lnTo>
                    <a:pt x="1897821" y="864095"/>
                  </a:lnTo>
                  <a:lnTo>
                    <a:pt x="0" y="458125"/>
                  </a:lnTo>
                  <a:close/>
                </a:path>
              </a:pathLst>
            </a:custGeom>
            <a:gradFill>
              <a:gsLst>
                <a:gs pos="52000">
                  <a:srgbClr val="7DABFF"/>
                </a:gs>
                <a:gs pos="6000">
                  <a:srgbClr val="5F7EF7"/>
                </a:gs>
                <a:gs pos="97000">
                  <a:srgbClr val="518AF9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6" name="平行四边形 20"/>
            <p:cNvSpPr/>
            <p:nvPr/>
          </p:nvSpPr>
          <p:spPr>
            <a:xfrm>
              <a:off x="8130526" y="2050408"/>
              <a:ext cx="780272" cy="672894"/>
            </a:xfrm>
            <a:custGeom>
              <a:avLst/>
              <a:gdLst>
                <a:gd name="connsiteX0" fmla="*/ 0 w 2304661"/>
                <a:gd name="connsiteY0" fmla="*/ 363893 h 363893"/>
                <a:gd name="connsiteX1" fmla="*/ 111966 w 2304661"/>
                <a:gd name="connsiteY1" fmla="*/ 0 h 363893"/>
                <a:gd name="connsiteX2" fmla="*/ 2304661 w 2304661"/>
                <a:gd name="connsiteY2" fmla="*/ 0 h 363893"/>
                <a:gd name="connsiteX3" fmla="*/ 2192695 w 2304661"/>
                <a:gd name="connsiteY3" fmla="*/ 363893 h 363893"/>
                <a:gd name="connsiteX4" fmla="*/ 0 w 2304661"/>
                <a:gd name="connsiteY4" fmla="*/ 363893 h 363893"/>
                <a:gd name="connsiteX0-1" fmla="*/ 0 w 2304661"/>
                <a:gd name="connsiteY0-2" fmla="*/ 943013 h 943013"/>
                <a:gd name="connsiteX1-3" fmla="*/ 467566 w 2304661"/>
                <a:gd name="connsiteY1-4" fmla="*/ 0 h 943013"/>
                <a:gd name="connsiteX2-5" fmla="*/ 2304661 w 2304661"/>
                <a:gd name="connsiteY2-6" fmla="*/ 579120 h 943013"/>
                <a:gd name="connsiteX3-7" fmla="*/ 2192695 w 2304661"/>
                <a:gd name="connsiteY3-8" fmla="*/ 943013 h 943013"/>
                <a:gd name="connsiteX4-9" fmla="*/ 0 w 2304661"/>
                <a:gd name="connsiteY4-10" fmla="*/ 943013 h 943013"/>
                <a:gd name="connsiteX0-11" fmla="*/ 0 w 1903341"/>
                <a:gd name="connsiteY0-12" fmla="*/ 511213 h 943013"/>
                <a:gd name="connsiteX1-13" fmla="*/ 66246 w 1903341"/>
                <a:gd name="connsiteY1-14" fmla="*/ 0 h 943013"/>
                <a:gd name="connsiteX2-15" fmla="*/ 1903341 w 1903341"/>
                <a:gd name="connsiteY2-16" fmla="*/ 579120 h 943013"/>
                <a:gd name="connsiteX3-17" fmla="*/ 1791375 w 1903341"/>
                <a:gd name="connsiteY3-18" fmla="*/ 943013 h 943013"/>
                <a:gd name="connsiteX4-19" fmla="*/ 0 w 1903341"/>
                <a:gd name="connsiteY4-20" fmla="*/ 511213 h 943013"/>
                <a:gd name="connsiteX0-21" fmla="*/ 101394 w 1837095"/>
                <a:gd name="connsiteY0-22" fmla="*/ 429933 h 943013"/>
                <a:gd name="connsiteX1-23" fmla="*/ 0 w 1837095"/>
                <a:gd name="connsiteY1-24" fmla="*/ 0 h 943013"/>
                <a:gd name="connsiteX2-25" fmla="*/ 1837095 w 1837095"/>
                <a:gd name="connsiteY2-26" fmla="*/ 579120 h 943013"/>
                <a:gd name="connsiteX3-27" fmla="*/ 1725129 w 1837095"/>
                <a:gd name="connsiteY3-28" fmla="*/ 943013 h 943013"/>
                <a:gd name="connsiteX4-29" fmla="*/ 101394 w 1837095"/>
                <a:gd name="connsiteY4-30" fmla="*/ 429933 h 943013"/>
                <a:gd name="connsiteX0-31" fmla="*/ 0 w 1847461"/>
                <a:gd name="connsiteY0-32" fmla="*/ 455333 h 943013"/>
                <a:gd name="connsiteX1-33" fmla="*/ 10366 w 1847461"/>
                <a:gd name="connsiteY1-34" fmla="*/ 0 h 943013"/>
                <a:gd name="connsiteX2-35" fmla="*/ 1847461 w 1847461"/>
                <a:gd name="connsiteY2-36" fmla="*/ 579120 h 943013"/>
                <a:gd name="connsiteX3-37" fmla="*/ 1735495 w 1847461"/>
                <a:gd name="connsiteY3-38" fmla="*/ 943013 h 943013"/>
                <a:gd name="connsiteX4-39" fmla="*/ 0 w 1847461"/>
                <a:gd name="connsiteY4-40" fmla="*/ 455333 h 943013"/>
                <a:gd name="connsiteX0-41" fmla="*/ 0 w 1898261"/>
                <a:gd name="connsiteY0-42" fmla="*/ 455333 h 943013"/>
                <a:gd name="connsiteX1-43" fmla="*/ 10366 w 1898261"/>
                <a:gd name="connsiteY1-44" fmla="*/ 0 h 943013"/>
                <a:gd name="connsiteX2-45" fmla="*/ 1898261 w 1898261"/>
                <a:gd name="connsiteY2-46" fmla="*/ 406400 h 943013"/>
                <a:gd name="connsiteX3-47" fmla="*/ 1735495 w 1898261"/>
                <a:gd name="connsiteY3-48" fmla="*/ 943013 h 943013"/>
                <a:gd name="connsiteX4-49" fmla="*/ 0 w 1898261"/>
                <a:gd name="connsiteY4-50" fmla="*/ 455333 h 943013"/>
                <a:gd name="connsiteX0-51" fmla="*/ 0 w 1898261"/>
                <a:gd name="connsiteY0-52" fmla="*/ 455333 h 856653"/>
                <a:gd name="connsiteX1-53" fmla="*/ 10366 w 1898261"/>
                <a:gd name="connsiteY1-54" fmla="*/ 0 h 856653"/>
                <a:gd name="connsiteX2-55" fmla="*/ 1898261 w 1898261"/>
                <a:gd name="connsiteY2-56" fmla="*/ 406400 h 856653"/>
                <a:gd name="connsiteX3-57" fmla="*/ 1898055 w 1898261"/>
                <a:gd name="connsiteY3-58" fmla="*/ 856653 h 856653"/>
                <a:gd name="connsiteX4-59" fmla="*/ 0 w 1898261"/>
                <a:gd name="connsiteY4-60" fmla="*/ 455333 h 856653"/>
                <a:gd name="connsiteX0-61" fmla="*/ 0 w 1898261"/>
                <a:gd name="connsiteY0-62" fmla="*/ 460413 h 861733"/>
                <a:gd name="connsiteX1-63" fmla="*/ 206 w 1898261"/>
                <a:gd name="connsiteY1-64" fmla="*/ 0 h 861733"/>
                <a:gd name="connsiteX2-65" fmla="*/ 1898261 w 1898261"/>
                <a:gd name="connsiteY2-66" fmla="*/ 411480 h 861733"/>
                <a:gd name="connsiteX3-67" fmla="*/ 1898055 w 1898261"/>
                <a:gd name="connsiteY3-68" fmla="*/ 861733 h 861733"/>
                <a:gd name="connsiteX4-69" fmla="*/ 0 w 1898261"/>
                <a:gd name="connsiteY4-70" fmla="*/ 460413 h 861733"/>
                <a:gd name="connsiteX0-71" fmla="*/ 0 w 1898261"/>
                <a:gd name="connsiteY0-72" fmla="*/ 460413 h 861733"/>
                <a:gd name="connsiteX1-73" fmla="*/ 206 w 1898261"/>
                <a:gd name="connsiteY1-74" fmla="*/ 0 h 861733"/>
                <a:gd name="connsiteX2-75" fmla="*/ 1898261 w 1898261"/>
                <a:gd name="connsiteY2-76" fmla="*/ 396240 h 861733"/>
                <a:gd name="connsiteX3-77" fmla="*/ 1898055 w 1898261"/>
                <a:gd name="connsiteY3-78" fmla="*/ 861733 h 861733"/>
                <a:gd name="connsiteX4-79" fmla="*/ 0 w 1898261"/>
                <a:gd name="connsiteY4-80" fmla="*/ 460413 h 861733"/>
                <a:gd name="connsiteX0-81" fmla="*/ 0 w 1898055"/>
                <a:gd name="connsiteY0-82" fmla="*/ 1227493 h 1628813"/>
                <a:gd name="connsiteX1-83" fmla="*/ 206 w 1898055"/>
                <a:gd name="connsiteY1-84" fmla="*/ 767080 h 1628813"/>
                <a:gd name="connsiteX2-85" fmla="*/ 1141341 w 1898055"/>
                <a:gd name="connsiteY2-86" fmla="*/ 0 h 1628813"/>
                <a:gd name="connsiteX3-87" fmla="*/ 1898055 w 1898055"/>
                <a:gd name="connsiteY3-88" fmla="*/ 1628813 h 1628813"/>
                <a:gd name="connsiteX4-89" fmla="*/ 0 w 1898055"/>
                <a:gd name="connsiteY4-90" fmla="*/ 1227493 h 1628813"/>
                <a:gd name="connsiteX0-91" fmla="*/ 0 w 1141341"/>
                <a:gd name="connsiteY0-92" fmla="*/ 1227493 h 1227493"/>
                <a:gd name="connsiteX1-93" fmla="*/ 206 w 1141341"/>
                <a:gd name="connsiteY1-94" fmla="*/ 767080 h 1227493"/>
                <a:gd name="connsiteX2-95" fmla="*/ 1141341 w 1141341"/>
                <a:gd name="connsiteY2-96" fmla="*/ 0 h 1227493"/>
                <a:gd name="connsiteX3-97" fmla="*/ 1141135 w 1141341"/>
                <a:gd name="connsiteY3-98" fmla="*/ 516293 h 1227493"/>
                <a:gd name="connsiteX4-99" fmla="*/ 0 w 1141341"/>
                <a:gd name="connsiteY4-100" fmla="*/ 1227493 h 1227493"/>
                <a:gd name="connsiteX0-101" fmla="*/ 0 w 1141341"/>
                <a:gd name="connsiteY0-102" fmla="*/ 1227493 h 1227493"/>
                <a:gd name="connsiteX1-103" fmla="*/ 206 w 1141341"/>
                <a:gd name="connsiteY1-104" fmla="*/ 767080 h 1227493"/>
                <a:gd name="connsiteX2-105" fmla="*/ 1141341 w 1141341"/>
                <a:gd name="connsiteY2-106" fmla="*/ 0 h 1227493"/>
                <a:gd name="connsiteX3-107" fmla="*/ 1125895 w 1141341"/>
                <a:gd name="connsiteY3-108" fmla="*/ 394373 h 1227493"/>
                <a:gd name="connsiteX4-109" fmla="*/ 0 w 1141341"/>
                <a:gd name="connsiteY4-110" fmla="*/ 1227493 h 1227493"/>
                <a:gd name="connsiteX0-111" fmla="*/ 0 w 1146215"/>
                <a:gd name="connsiteY0-112" fmla="*/ 1227493 h 1227493"/>
                <a:gd name="connsiteX1-113" fmla="*/ 206 w 1146215"/>
                <a:gd name="connsiteY1-114" fmla="*/ 767080 h 1227493"/>
                <a:gd name="connsiteX2-115" fmla="*/ 1141341 w 1146215"/>
                <a:gd name="connsiteY2-116" fmla="*/ 0 h 1227493"/>
                <a:gd name="connsiteX3-117" fmla="*/ 1146215 w 1146215"/>
                <a:gd name="connsiteY3-118" fmla="*/ 419773 h 1227493"/>
                <a:gd name="connsiteX4-119" fmla="*/ 0 w 1146215"/>
                <a:gd name="connsiteY4-120" fmla="*/ 1227493 h 1227493"/>
                <a:gd name="connsiteX0-121" fmla="*/ 0 w 1146215"/>
                <a:gd name="connsiteY0-122" fmla="*/ 1227493 h 1227493"/>
                <a:gd name="connsiteX1-123" fmla="*/ 330406 w 1146215"/>
                <a:gd name="connsiteY1-124" fmla="*/ 543560 h 1227493"/>
                <a:gd name="connsiteX2-125" fmla="*/ 1141341 w 1146215"/>
                <a:gd name="connsiteY2-126" fmla="*/ 0 h 1227493"/>
                <a:gd name="connsiteX3-127" fmla="*/ 1146215 w 1146215"/>
                <a:gd name="connsiteY3-128" fmla="*/ 419773 h 1227493"/>
                <a:gd name="connsiteX4-129" fmla="*/ 0 w 1146215"/>
                <a:gd name="connsiteY4-130" fmla="*/ 1227493 h 1227493"/>
                <a:gd name="connsiteX0-131" fmla="*/ 0 w 861735"/>
                <a:gd name="connsiteY0-132" fmla="*/ 937933 h 937933"/>
                <a:gd name="connsiteX1-133" fmla="*/ 45926 w 861735"/>
                <a:gd name="connsiteY1-134" fmla="*/ 543560 h 937933"/>
                <a:gd name="connsiteX2-135" fmla="*/ 856861 w 861735"/>
                <a:gd name="connsiteY2-136" fmla="*/ 0 h 937933"/>
                <a:gd name="connsiteX3-137" fmla="*/ 861735 w 861735"/>
                <a:gd name="connsiteY3-138" fmla="*/ 419773 h 937933"/>
                <a:gd name="connsiteX4-139" fmla="*/ 0 w 861735"/>
                <a:gd name="connsiteY4-140" fmla="*/ 937933 h 937933"/>
                <a:gd name="connsiteX0-141" fmla="*/ 15035 w 815810"/>
                <a:gd name="connsiteY0-142" fmla="*/ 983653 h 983653"/>
                <a:gd name="connsiteX1-143" fmla="*/ 1 w 815810"/>
                <a:gd name="connsiteY1-144" fmla="*/ 543560 h 983653"/>
                <a:gd name="connsiteX2-145" fmla="*/ 810936 w 815810"/>
                <a:gd name="connsiteY2-146" fmla="*/ 0 h 983653"/>
                <a:gd name="connsiteX3-147" fmla="*/ 815810 w 815810"/>
                <a:gd name="connsiteY3-148" fmla="*/ 419773 h 983653"/>
                <a:gd name="connsiteX4-149" fmla="*/ 15035 w 815810"/>
                <a:gd name="connsiteY4-150" fmla="*/ 983653 h 983653"/>
                <a:gd name="connsiteX0-151" fmla="*/ 5510 w 815810"/>
                <a:gd name="connsiteY0-152" fmla="*/ 995083 h 995083"/>
                <a:gd name="connsiteX1-153" fmla="*/ 1 w 815810"/>
                <a:gd name="connsiteY1-154" fmla="*/ 543560 h 995083"/>
                <a:gd name="connsiteX2-155" fmla="*/ 810936 w 815810"/>
                <a:gd name="connsiteY2-156" fmla="*/ 0 h 995083"/>
                <a:gd name="connsiteX3-157" fmla="*/ 815810 w 815810"/>
                <a:gd name="connsiteY3-158" fmla="*/ 419773 h 995083"/>
                <a:gd name="connsiteX4-159" fmla="*/ 5510 w 815810"/>
                <a:gd name="connsiteY4-160" fmla="*/ 995083 h 995083"/>
                <a:gd name="connsiteX0-161" fmla="*/ 1700 w 815810"/>
                <a:gd name="connsiteY0-162" fmla="*/ 995083 h 995083"/>
                <a:gd name="connsiteX1-163" fmla="*/ 1 w 815810"/>
                <a:gd name="connsiteY1-164" fmla="*/ 543560 h 995083"/>
                <a:gd name="connsiteX2-165" fmla="*/ 810936 w 815810"/>
                <a:gd name="connsiteY2-166" fmla="*/ 0 h 995083"/>
                <a:gd name="connsiteX3-167" fmla="*/ 815810 w 815810"/>
                <a:gd name="connsiteY3-168" fmla="*/ 419773 h 995083"/>
                <a:gd name="connsiteX4-169" fmla="*/ 1700 w 815810"/>
                <a:gd name="connsiteY4-170" fmla="*/ 995083 h 995083"/>
                <a:gd name="connsiteX0-171" fmla="*/ 1700 w 815810"/>
                <a:gd name="connsiteY0-172" fmla="*/ 995083 h 995083"/>
                <a:gd name="connsiteX1-173" fmla="*/ 1 w 815810"/>
                <a:gd name="connsiteY1-174" fmla="*/ 540781 h 995083"/>
                <a:gd name="connsiteX2-175" fmla="*/ 810936 w 815810"/>
                <a:gd name="connsiteY2-176" fmla="*/ 0 h 995083"/>
                <a:gd name="connsiteX3-177" fmla="*/ 815810 w 815810"/>
                <a:gd name="connsiteY3-178" fmla="*/ 419773 h 995083"/>
                <a:gd name="connsiteX4-179" fmla="*/ 1700 w 815810"/>
                <a:gd name="connsiteY4-180" fmla="*/ 995083 h 995083"/>
                <a:gd name="connsiteX0-181" fmla="*/ 1700 w 815810"/>
                <a:gd name="connsiteY0-182" fmla="*/ 1000642 h 1000642"/>
                <a:gd name="connsiteX1-183" fmla="*/ 1 w 815810"/>
                <a:gd name="connsiteY1-184" fmla="*/ 546340 h 1000642"/>
                <a:gd name="connsiteX2-185" fmla="*/ 810936 w 815810"/>
                <a:gd name="connsiteY2-186" fmla="*/ 0 h 1000642"/>
                <a:gd name="connsiteX3-187" fmla="*/ 815810 w 815810"/>
                <a:gd name="connsiteY3-188" fmla="*/ 425332 h 1000642"/>
                <a:gd name="connsiteX4-189" fmla="*/ 1700 w 815810"/>
                <a:gd name="connsiteY4-190" fmla="*/ 1000642 h 1000642"/>
                <a:gd name="connsiteX0-191" fmla="*/ 1700 w 815810"/>
                <a:gd name="connsiteY0-192" fmla="*/ 995083 h 995083"/>
                <a:gd name="connsiteX1-193" fmla="*/ 1 w 815810"/>
                <a:gd name="connsiteY1-194" fmla="*/ 540781 h 995083"/>
                <a:gd name="connsiteX2-195" fmla="*/ 806668 w 815810"/>
                <a:gd name="connsiteY2-196" fmla="*/ 0 h 995083"/>
                <a:gd name="connsiteX3-197" fmla="*/ 815810 w 815810"/>
                <a:gd name="connsiteY3-198" fmla="*/ 419773 h 995083"/>
                <a:gd name="connsiteX4-199" fmla="*/ 1700 w 815810"/>
                <a:gd name="connsiteY4-200" fmla="*/ 995083 h 995083"/>
                <a:gd name="connsiteX0-201" fmla="*/ 1700 w 815810"/>
                <a:gd name="connsiteY0-202" fmla="*/ 1003421 h 1003421"/>
                <a:gd name="connsiteX1-203" fmla="*/ 1 w 815810"/>
                <a:gd name="connsiteY1-204" fmla="*/ 540781 h 1003421"/>
                <a:gd name="connsiteX2-205" fmla="*/ 806668 w 815810"/>
                <a:gd name="connsiteY2-206" fmla="*/ 0 h 1003421"/>
                <a:gd name="connsiteX3-207" fmla="*/ 815810 w 815810"/>
                <a:gd name="connsiteY3-208" fmla="*/ 419773 h 1003421"/>
                <a:gd name="connsiteX4-209" fmla="*/ 1700 w 815810"/>
                <a:gd name="connsiteY4-210" fmla="*/ 1003421 h 10034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15810" h="1003421">
                  <a:moveTo>
                    <a:pt x="1700" y="1003421"/>
                  </a:moveTo>
                  <a:cubicBezTo>
                    <a:pt x="1769" y="849950"/>
                    <a:pt x="-68" y="694252"/>
                    <a:pt x="1" y="540781"/>
                  </a:cubicBezTo>
                  <a:lnTo>
                    <a:pt x="806668" y="0"/>
                  </a:lnTo>
                  <a:cubicBezTo>
                    <a:pt x="806599" y="150084"/>
                    <a:pt x="815879" y="269689"/>
                    <a:pt x="815810" y="419773"/>
                  </a:cubicBezTo>
                  <a:lnTo>
                    <a:pt x="1700" y="1003421"/>
                  </a:lnTo>
                  <a:close/>
                </a:path>
              </a:pathLst>
            </a:custGeom>
            <a:gradFill>
              <a:gsLst>
                <a:gs pos="52000">
                  <a:srgbClr val="7DABFF"/>
                </a:gs>
                <a:gs pos="6000">
                  <a:srgbClr val="5F7EF7"/>
                </a:gs>
                <a:gs pos="97000">
                  <a:srgbClr val="518AF9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20" name="组合 319"/>
          <p:cNvGrpSpPr/>
          <p:nvPr/>
        </p:nvGrpSpPr>
        <p:grpSpPr>
          <a:xfrm>
            <a:off x="1882681" y="2981060"/>
            <a:ext cx="4699878" cy="1565317"/>
            <a:chOff x="6317050" y="1835353"/>
            <a:chExt cx="2593748" cy="887949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361" name="平行四边形 20"/>
            <p:cNvSpPr/>
            <p:nvPr/>
          </p:nvSpPr>
          <p:spPr>
            <a:xfrm>
              <a:off x="6317050" y="2143427"/>
              <a:ext cx="1815569" cy="577878"/>
            </a:xfrm>
            <a:custGeom>
              <a:avLst/>
              <a:gdLst>
                <a:gd name="connsiteX0" fmla="*/ 0 w 2304661"/>
                <a:gd name="connsiteY0" fmla="*/ 363893 h 363893"/>
                <a:gd name="connsiteX1" fmla="*/ 111966 w 2304661"/>
                <a:gd name="connsiteY1" fmla="*/ 0 h 363893"/>
                <a:gd name="connsiteX2" fmla="*/ 2304661 w 2304661"/>
                <a:gd name="connsiteY2" fmla="*/ 0 h 363893"/>
                <a:gd name="connsiteX3" fmla="*/ 2192695 w 2304661"/>
                <a:gd name="connsiteY3" fmla="*/ 363893 h 363893"/>
                <a:gd name="connsiteX4" fmla="*/ 0 w 2304661"/>
                <a:gd name="connsiteY4" fmla="*/ 363893 h 363893"/>
                <a:gd name="connsiteX0-1" fmla="*/ 0 w 2304661"/>
                <a:gd name="connsiteY0-2" fmla="*/ 943013 h 943013"/>
                <a:gd name="connsiteX1-3" fmla="*/ 467566 w 2304661"/>
                <a:gd name="connsiteY1-4" fmla="*/ 0 h 943013"/>
                <a:gd name="connsiteX2-5" fmla="*/ 2304661 w 2304661"/>
                <a:gd name="connsiteY2-6" fmla="*/ 579120 h 943013"/>
                <a:gd name="connsiteX3-7" fmla="*/ 2192695 w 2304661"/>
                <a:gd name="connsiteY3-8" fmla="*/ 943013 h 943013"/>
                <a:gd name="connsiteX4-9" fmla="*/ 0 w 2304661"/>
                <a:gd name="connsiteY4-10" fmla="*/ 943013 h 943013"/>
                <a:gd name="connsiteX0-11" fmla="*/ 0 w 1903341"/>
                <a:gd name="connsiteY0-12" fmla="*/ 511213 h 943013"/>
                <a:gd name="connsiteX1-13" fmla="*/ 66246 w 1903341"/>
                <a:gd name="connsiteY1-14" fmla="*/ 0 h 943013"/>
                <a:gd name="connsiteX2-15" fmla="*/ 1903341 w 1903341"/>
                <a:gd name="connsiteY2-16" fmla="*/ 579120 h 943013"/>
                <a:gd name="connsiteX3-17" fmla="*/ 1791375 w 1903341"/>
                <a:gd name="connsiteY3-18" fmla="*/ 943013 h 943013"/>
                <a:gd name="connsiteX4-19" fmla="*/ 0 w 1903341"/>
                <a:gd name="connsiteY4-20" fmla="*/ 511213 h 943013"/>
                <a:gd name="connsiteX0-21" fmla="*/ 101394 w 1837095"/>
                <a:gd name="connsiteY0-22" fmla="*/ 429933 h 943013"/>
                <a:gd name="connsiteX1-23" fmla="*/ 0 w 1837095"/>
                <a:gd name="connsiteY1-24" fmla="*/ 0 h 943013"/>
                <a:gd name="connsiteX2-25" fmla="*/ 1837095 w 1837095"/>
                <a:gd name="connsiteY2-26" fmla="*/ 579120 h 943013"/>
                <a:gd name="connsiteX3-27" fmla="*/ 1725129 w 1837095"/>
                <a:gd name="connsiteY3-28" fmla="*/ 943013 h 943013"/>
                <a:gd name="connsiteX4-29" fmla="*/ 101394 w 1837095"/>
                <a:gd name="connsiteY4-30" fmla="*/ 429933 h 943013"/>
                <a:gd name="connsiteX0-31" fmla="*/ 0 w 1847461"/>
                <a:gd name="connsiteY0-32" fmla="*/ 455333 h 943013"/>
                <a:gd name="connsiteX1-33" fmla="*/ 10366 w 1847461"/>
                <a:gd name="connsiteY1-34" fmla="*/ 0 h 943013"/>
                <a:gd name="connsiteX2-35" fmla="*/ 1847461 w 1847461"/>
                <a:gd name="connsiteY2-36" fmla="*/ 579120 h 943013"/>
                <a:gd name="connsiteX3-37" fmla="*/ 1735495 w 1847461"/>
                <a:gd name="connsiteY3-38" fmla="*/ 943013 h 943013"/>
                <a:gd name="connsiteX4-39" fmla="*/ 0 w 1847461"/>
                <a:gd name="connsiteY4-40" fmla="*/ 455333 h 943013"/>
                <a:gd name="connsiteX0-41" fmla="*/ 0 w 1898261"/>
                <a:gd name="connsiteY0-42" fmla="*/ 455333 h 943013"/>
                <a:gd name="connsiteX1-43" fmla="*/ 10366 w 1898261"/>
                <a:gd name="connsiteY1-44" fmla="*/ 0 h 943013"/>
                <a:gd name="connsiteX2-45" fmla="*/ 1898261 w 1898261"/>
                <a:gd name="connsiteY2-46" fmla="*/ 406400 h 943013"/>
                <a:gd name="connsiteX3-47" fmla="*/ 1735495 w 1898261"/>
                <a:gd name="connsiteY3-48" fmla="*/ 943013 h 943013"/>
                <a:gd name="connsiteX4-49" fmla="*/ 0 w 1898261"/>
                <a:gd name="connsiteY4-50" fmla="*/ 455333 h 943013"/>
                <a:gd name="connsiteX0-51" fmla="*/ 0 w 1898261"/>
                <a:gd name="connsiteY0-52" fmla="*/ 455333 h 856653"/>
                <a:gd name="connsiteX1-53" fmla="*/ 10366 w 1898261"/>
                <a:gd name="connsiteY1-54" fmla="*/ 0 h 856653"/>
                <a:gd name="connsiteX2-55" fmla="*/ 1898261 w 1898261"/>
                <a:gd name="connsiteY2-56" fmla="*/ 406400 h 856653"/>
                <a:gd name="connsiteX3-57" fmla="*/ 1898055 w 1898261"/>
                <a:gd name="connsiteY3-58" fmla="*/ 856653 h 856653"/>
                <a:gd name="connsiteX4-59" fmla="*/ 0 w 1898261"/>
                <a:gd name="connsiteY4-60" fmla="*/ 455333 h 856653"/>
                <a:gd name="connsiteX0-61" fmla="*/ 0 w 1898261"/>
                <a:gd name="connsiteY0-62" fmla="*/ 460413 h 861733"/>
                <a:gd name="connsiteX1-63" fmla="*/ 206 w 1898261"/>
                <a:gd name="connsiteY1-64" fmla="*/ 0 h 861733"/>
                <a:gd name="connsiteX2-65" fmla="*/ 1898261 w 1898261"/>
                <a:gd name="connsiteY2-66" fmla="*/ 411480 h 861733"/>
                <a:gd name="connsiteX3-67" fmla="*/ 1898055 w 1898261"/>
                <a:gd name="connsiteY3-68" fmla="*/ 861733 h 861733"/>
                <a:gd name="connsiteX4-69" fmla="*/ 0 w 1898261"/>
                <a:gd name="connsiteY4-70" fmla="*/ 460413 h 861733"/>
                <a:gd name="connsiteX0-71" fmla="*/ 0 w 1898261"/>
                <a:gd name="connsiteY0-72" fmla="*/ 460413 h 861733"/>
                <a:gd name="connsiteX1-73" fmla="*/ 206 w 1898261"/>
                <a:gd name="connsiteY1-74" fmla="*/ 0 h 861733"/>
                <a:gd name="connsiteX2-75" fmla="*/ 1898261 w 1898261"/>
                <a:gd name="connsiteY2-76" fmla="*/ 396240 h 861733"/>
                <a:gd name="connsiteX3-77" fmla="*/ 1898055 w 1898261"/>
                <a:gd name="connsiteY3-78" fmla="*/ 861733 h 861733"/>
                <a:gd name="connsiteX4-79" fmla="*/ 0 w 1898261"/>
                <a:gd name="connsiteY4-80" fmla="*/ 460413 h 8617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98261" h="861733">
                  <a:moveTo>
                    <a:pt x="0" y="460413"/>
                  </a:moveTo>
                  <a:cubicBezTo>
                    <a:pt x="69" y="306942"/>
                    <a:pt x="137" y="153471"/>
                    <a:pt x="206" y="0"/>
                  </a:cubicBezTo>
                  <a:lnTo>
                    <a:pt x="1898261" y="396240"/>
                  </a:lnTo>
                  <a:cubicBezTo>
                    <a:pt x="1898192" y="546324"/>
                    <a:pt x="1898124" y="711649"/>
                    <a:pt x="1898055" y="861733"/>
                  </a:cubicBezTo>
                  <a:lnTo>
                    <a:pt x="0" y="460413"/>
                  </a:lnTo>
                  <a:close/>
                </a:path>
              </a:pathLst>
            </a:custGeom>
            <a:gradFill>
              <a:gsLst>
                <a:gs pos="52000">
                  <a:srgbClr val="7DABFF"/>
                </a:gs>
                <a:gs pos="6000">
                  <a:srgbClr val="5F7EF7"/>
                </a:gs>
                <a:gs pos="97000">
                  <a:srgbClr val="518AF9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62" name="菱形 21"/>
            <p:cNvSpPr/>
            <p:nvPr/>
          </p:nvSpPr>
          <p:spPr>
            <a:xfrm>
              <a:off x="6320304" y="1835353"/>
              <a:ext cx="2574403" cy="579462"/>
            </a:xfrm>
            <a:custGeom>
              <a:avLst/>
              <a:gdLst>
                <a:gd name="connsiteX0" fmla="*/ 0 w 2665445"/>
                <a:gd name="connsiteY0" fmla="*/ 452566 h 905131"/>
                <a:gd name="connsiteX1" fmla="*/ 1332723 w 2665445"/>
                <a:gd name="connsiteY1" fmla="*/ 0 h 905131"/>
                <a:gd name="connsiteX2" fmla="*/ 2665445 w 2665445"/>
                <a:gd name="connsiteY2" fmla="*/ 452566 h 905131"/>
                <a:gd name="connsiteX3" fmla="*/ 1332723 w 2665445"/>
                <a:gd name="connsiteY3" fmla="*/ 905131 h 905131"/>
                <a:gd name="connsiteX4" fmla="*/ 0 w 2665445"/>
                <a:gd name="connsiteY4" fmla="*/ 452566 h 905131"/>
                <a:gd name="connsiteX0-1" fmla="*/ 0 w 2665445"/>
                <a:gd name="connsiteY0-2" fmla="*/ 469711 h 922276"/>
                <a:gd name="connsiteX1-3" fmla="*/ 1001253 w 2665445"/>
                <a:gd name="connsiteY1-4" fmla="*/ 0 h 922276"/>
                <a:gd name="connsiteX2-5" fmla="*/ 2665445 w 2665445"/>
                <a:gd name="connsiteY2-6" fmla="*/ 469711 h 922276"/>
                <a:gd name="connsiteX3-7" fmla="*/ 1332723 w 2665445"/>
                <a:gd name="connsiteY3-8" fmla="*/ 922276 h 922276"/>
                <a:gd name="connsiteX4-9" fmla="*/ 0 w 2665445"/>
                <a:gd name="connsiteY4-10" fmla="*/ 469711 h 922276"/>
                <a:gd name="connsiteX0-11" fmla="*/ 0 w 2735930"/>
                <a:gd name="connsiteY0-12" fmla="*/ 469711 h 922276"/>
                <a:gd name="connsiteX1-13" fmla="*/ 1001253 w 2735930"/>
                <a:gd name="connsiteY1-14" fmla="*/ 0 h 922276"/>
                <a:gd name="connsiteX2-15" fmla="*/ 2735930 w 2735930"/>
                <a:gd name="connsiteY2-16" fmla="*/ 317311 h 922276"/>
                <a:gd name="connsiteX3-17" fmla="*/ 1332723 w 2735930"/>
                <a:gd name="connsiteY3-18" fmla="*/ 922276 h 922276"/>
                <a:gd name="connsiteX4-19" fmla="*/ 0 w 2735930"/>
                <a:gd name="connsiteY4-20" fmla="*/ 469711 h 922276"/>
                <a:gd name="connsiteX0-21" fmla="*/ 0 w 2735930"/>
                <a:gd name="connsiteY0-22" fmla="*/ 469711 h 861316"/>
                <a:gd name="connsiteX1-23" fmla="*/ 1001253 w 2735930"/>
                <a:gd name="connsiteY1-24" fmla="*/ 0 h 861316"/>
                <a:gd name="connsiteX2-25" fmla="*/ 2735930 w 2735930"/>
                <a:gd name="connsiteY2-26" fmla="*/ 317311 h 861316"/>
                <a:gd name="connsiteX3-27" fmla="*/ 1944228 w 2735930"/>
                <a:gd name="connsiteY3-28" fmla="*/ 861316 h 861316"/>
                <a:gd name="connsiteX4-29" fmla="*/ 0 w 2735930"/>
                <a:gd name="connsiteY4-30" fmla="*/ 469711 h 861316"/>
                <a:gd name="connsiteX0-31" fmla="*/ 0 w 2695925"/>
                <a:gd name="connsiteY0-32" fmla="*/ 452566 h 861316"/>
                <a:gd name="connsiteX1-33" fmla="*/ 961248 w 2695925"/>
                <a:gd name="connsiteY1-34" fmla="*/ 0 h 861316"/>
                <a:gd name="connsiteX2-35" fmla="*/ 2695925 w 2695925"/>
                <a:gd name="connsiteY2-36" fmla="*/ 317311 h 861316"/>
                <a:gd name="connsiteX3-37" fmla="*/ 1904223 w 2695925"/>
                <a:gd name="connsiteY3-38" fmla="*/ 861316 h 861316"/>
                <a:gd name="connsiteX4-39" fmla="*/ 0 w 2695925"/>
                <a:gd name="connsiteY4-40" fmla="*/ 452566 h 861316"/>
                <a:gd name="connsiteX0-41" fmla="*/ 0 w 2695925"/>
                <a:gd name="connsiteY0-42" fmla="*/ 452566 h 864095"/>
                <a:gd name="connsiteX1-43" fmla="*/ 961248 w 2695925"/>
                <a:gd name="connsiteY1-44" fmla="*/ 0 h 864095"/>
                <a:gd name="connsiteX2-45" fmla="*/ 2695925 w 2695925"/>
                <a:gd name="connsiteY2-46" fmla="*/ 317311 h 864095"/>
                <a:gd name="connsiteX3-47" fmla="*/ 1897821 w 2695925"/>
                <a:gd name="connsiteY3-48" fmla="*/ 864095 h 864095"/>
                <a:gd name="connsiteX4-49" fmla="*/ 0 w 2695925"/>
                <a:gd name="connsiteY4-50" fmla="*/ 452566 h 864095"/>
                <a:gd name="connsiteX0-51" fmla="*/ 0 w 2691657"/>
                <a:gd name="connsiteY0-52" fmla="*/ 452566 h 864095"/>
                <a:gd name="connsiteX1-53" fmla="*/ 961248 w 2691657"/>
                <a:gd name="connsiteY1-54" fmla="*/ 0 h 864095"/>
                <a:gd name="connsiteX2-55" fmla="*/ 2691657 w 2691657"/>
                <a:gd name="connsiteY2-56" fmla="*/ 317311 h 864095"/>
                <a:gd name="connsiteX3-57" fmla="*/ 1897821 w 2691657"/>
                <a:gd name="connsiteY3-58" fmla="*/ 864095 h 864095"/>
                <a:gd name="connsiteX4-59" fmla="*/ 0 w 2691657"/>
                <a:gd name="connsiteY4-60" fmla="*/ 452566 h 864095"/>
                <a:gd name="connsiteX0-61" fmla="*/ 0 w 2691657"/>
                <a:gd name="connsiteY0-62" fmla="*/ 458125 h 864095"/>
                <a:gd name="connsiteX1-63" fmla="*/ 961248 w 2691657"/>
                <a:gd name="connsiteY1-64" fmla="*/ 0 h 864095"/>
                <a:gd name="connsiteX2-65" fmla="*/ 2691657 w 2691657"/>
                <a:gd name="connsiteY2-66" fmla="*/ 317311 h 864095"/>
                <a:gd name="connsiteX3-67" fmla="*/ 1897821 w 2691657"/>
                <a:gd name="connsiteY3-68" fmla="*/ 864095 h 864095"/>
                <a:gd name="connsiteX4-69" fmla="*/ 0 w 2691657"/>
                <a:gd name="connsiteY4-70" fmla="*/ 458125 h 864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691657" h="864095">
                  <a:moveTo>
                    <a:pt x="0" y="458125"/>
                  </a:moveTo>
                  <a:lnTo>
                    <a:pt x="961248" y="0"/>
                  </a:lnTo>
                  <a:lnTo>
                    <a:pt x="2691657" y="317311"/>
                  </a:lnTo>
                  <a:lnTo>
                    <a:pt x="1897821" y="864095"/>
                  </a:lnTo>
                  <a:lnTo>
                    <a:pt x="0" y="458125"/>
                  </a:lnTo>
                  <a:close/>
                </a:path>
              </a:pathLst>
            </a:custGeom>
            <a:gradFill>
              <a:gsLst>
                <a:gs pos="52000">
                  <a:srgbClr val="7DABFF"/>
                </a:gs>
                <a:gs pos="6000">
                  <a:srgbClr val="5F7EF7"/>
                </a:gs>
                <a:gs pos="97000">
                  <a:srgbClr val="518AF9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3" name="平行四边形 20"/>
            <p:cNvSpPr/>
            <p:nvPr/>
          </p:nvSpPr>
          <p:spPr>
            <a:xfrm>
              <a:off x="8130526" y="2050408"/>
              <a:ext cx="780272" cy="672894"/>
            </a:xfrm>
            <a:custGeom>
              <a:avLst/>
              <a:gdLst>
                <a:gd name="connsiteX0" fmla="*/ 0 w 2304661"/>
                <a:gd name="connsiteY0" fmla="*/ 363893 h 363893"/>
                <a:gd name="connsiteX1" fmla="*/ 111966 w 2304661"/>
                <a:gd name="connsiteY1" fmla="*/ 0 h 363893"/>
                <a:gd name="connsiteX2" fmla="*/ 2304661 w 2304661"/>
                <a:gd name="connsiteY2" fmla="*/ 0 h 363893"/>
                <a:gd name="connsiteX3" fmla="*/ 2192695 w 2304661"/>
                <a:gd name="connsiteY3" fmla="*/ 363893 h 363893"/>
                <a:gd name="connsiteX4" fmla="*/ 0 w 2304661"/>
                <a:gd name="connsiteY4" fmla="*/ 363893 h 363893"/>
                <a:gd name="connsiteX0-1" fmla="*/ 0 w 2304661"/>
                <a:gd name="connsiteY0-2" fmla="*/ 943013 h 943013"/>
                <a:gd name="connsiteX1-3" fmla="*/ 467566 w 2304661"/>
                <a:gd name="connsiteY1-4" fmla="*/ 0 h 943013"/>
                <a:gd name="connsiteX2-5" fmla="*/ 2304661 w 2304661"/>
                <a:gd name="connsiteY2-6" fmla="*/ 579120 h 943013"/>
                <a:gd name="connsiteX3-7" fmla="*/ 2192695 w 2304661"/>
                <a:gd name="connsiteY3-8" fmla="*/ 943013 h 943013"/>
                <a:gd name="connsiteX4-9" fmla="*/ 0 w 2304661"/>
                <a:gd name="connsiteY4-10" fmla="*/ 943013 h 943013"/>
                <a:gd name="connsiteX0-11" fmla="*/ 0 w 1903341"/>
                <a:gd name="connsiteY0-12" fmla="*/ 511213 h 943013"/>
                <a:gd name="connsiteX1-13" fmla="*/ 66246 w 1903341"/>
                <a:gd name="connsiteY1-14" fmla="*/ 0 h 943013"/>
                <a:gd name="connsiteX2-15" fmla="*/ 1903341 w 1903341"/>
                <a:gd name="connsiteY2-16" fmla="*/ 579120 h 943013"/>
                <a:gd name="connsiteX3-17" fmla="*/ 1791375 w 1903341"/>
                <a:gd name="connsiteY3-18" fmla="*/ 943013 h 943013"/>
                <a:gd name="connsiteX4-19" fmla="*/ 0 w 1903341"/>
                <a:gd name="connsiteY4-20" fmla="*/ 511213 h 943013"/>
                <a:gd name="connsiteX0-21" fmla="*/ 101394 w 1837095"/>
                <a:gd name="connsiteY0-22" fmla="*/ 429933 h 943013"/>
                <a:gd name="connsiteX1-23" fmla="*/ 0 w 1837095"/>
                <a:gd name="connsiteY1-24" fmla="*/ 0 h 943013"/>
                <a:gd name="connsiteX2-25" fmla="*/ 1837095 w 1837095"/>
                <a:gd name="connsiteY2-26" fmla="*/ 579120 h 943013"/>
                <a:gd name="connsiteX3-27" fmla="*/ 1725129 w 1837095"/>
                <a:gd name="connsiteY3-28" fmla="*/ 943013 h 943013"/>
                <a:gd name="connsiteX4-29" fmla="*/ 101394 w 1837095"/>
                <a:gd name="connsiteY4-30" fmla="*/ 429933 h 943013"/>
                <a:gd name="connsiteX0-31" fmla="*/ 0 w 1847461"/>
                <a:gd name="connsiteY0-32" fmla="*/ 455333 h 943013"/>
                <a:gd name="connsiteX1-33" fmla="*/ 10366 w 1847461"/>
                <a:gd name="connsiteY1-34" fmla="*/ 0 h 943013"/>
                <a:gd name="connsiteX2-35" fmla="*/ 1847461 w 1847461"/>
                <a:gd name="connsiteY2-36" fmla="*/ 579120 h 943013"/>
                <a:gd name="connsiteX3-37" fmla="*/ 1735495 w 1847461"/>
                <a:gd name="connsiteY3-38" fmla="*/ 943013 h 943013"/>
                <a:gd name="connsiteX4-39" fmla="*/ 0 w 1847461"/>
                <a:gd name="connsiteY4-40" fmla="*/ 455333 h 943013"/>
                <a:gd name="connsiteX0-41" fmla="*/ 0 w 1898261"/>
                <a:gd name="connsiteY0-42" fmla="*/ 455333 h 943013"/>
                <a:gd name="connsiteX1-43" fmla="*/ 10366 w 1898261"/>
                <a:gd name="connsiteY1-44" fmla="*/ 0 h 943013"/>
                <a:gd name="connsiteX2-45" fmla="*/ 1898261 w 1898261"/>
                <a:gd name="connsiteY2-46" fmla="*/ 406400 h 943013"/>
                <a:gd name="connsiteX3-47" fmla="*/ 1735495 w 1898261"/>
                <a:gd name="connsiteY3-48" fmla="*/ 943013 h 943013"/>
                <a:gd name="connsiteX4-49" fmla="*/ 0 w 1898261"/>
                <a:gd name="connsiteY4-50" fmla="*/ 455333 h 943013"/>
                <a:gd name="connsiteX0-51" fmla="*/ 0 w 1898261"/>
                <a:gd name="connsiteY0-52" fmla="*/ 455333 h 856653"/>
                <a:gd name="connsiteX1-53" fmla="*/ 10366 w 1898261"/>
                <a:gd name="connsiteY1-54" fmla="*/ 0 h 856653"/>
                <a:gd name="connsiteX2-55" fmla="*/ 1898261 w 1898261"/>
                <a:gd name="connsiteY2-56" fmla="*/ 406400 h 856653"/>
                <a:gd name="connsiteX3-57" fmla="*/ 1898055 w 1898261"/>
                <a:gd name="connsiteY3-58" fmla="*/ 856653 h 856653"/>
                <a:gd name="connsiteX4-59" fmla="*/ 0 w 1898261"/>
                <a:gd name="connsiteY4-60" fmla="*/ 455333 h 856653"/>
                <a:gd name="connsiteX0-61" fmla="*/ 0 w 1898261"/>
                <a:gd name="connsiteY0-62" fmla="*/ 460413 h 861733"/>
                <a:gd name="connsiteX1-63" fmla="*/ 206 w 1898261"/>
                <a:gd name="connsiteY1-64" fmla="*/ 0 h 861733"/>
                <a:gd name="connsiteX2-65" fmla="*/ 1898261 w 1898261"/>
                <a:gd name="connsiteY2-66" fmla="*/ 411480 h 861733"/>
                <a:gd name="connsiteX3-67" fmla="*/ 1898055 w 1898261"/>
                <a:gd name="connsiteY3-68" fmla="*/ 861733 h 861733"/>
                <a:gd name="connsiteX4-69" fmla="*/ 0 w 1898261"/>
                <a:gd name="connsiteY4-70" fmla="*/ 460413 h 861733"/>
                <a:gd name="connsiteX0-71" fmla="*/ 0 w 1898261"/>
                <a:gd name="connsiteY0-72" fmla="*/ 460413 h 861733"/>
                <a:gd name="connsiteX1-73" fmla="*/ 206 w 1898261"/>
                <a:gd name="connsiteY1-74" fmla="*/ 0 h 861733"/>
                <a:gd name="connsiteX2-75" fmla="*/ 1898261 w 1898261"/>
                <a:gd name="connsiteY2-76" fmla="*/ 396240 h 861733"/>
                <a:gd name="connsiteX3-77" fmla="*/ 1898055 w 1898261"/>
                <a:gd name="connsiteY3-78" fmla="*/ 861733 h 861733"/>
                <a:gd name="connsiteX4-79" fmla="*/ 0 w 1898261"/>
                <a:gd name="connsiteY4-80" fmla="*/ 460413 h 861733"/>
                <a:gd name="connsiteX0-81" fmla="*/ 0 w 1898055"/>
                <a:gd name="connsiteY0-82" fmla="*/ 1227493 h 1628813"/>
                <a:gd name="connsiteX1-83" fmla="*/ 206 w 1898055"/>
                <a:gd name="connsiteY1-84" fmla="*/ 767080 h 1628813"/>
                <a:gd name="connsiteX2-85" fmla="*/ 1141341 w 1898055"/>
                <a:gd name="connsiteY2-86" fmla="*/ 0 h 1628813"/>
                <a:gd name="connsiteX3-87" fmla="*/ 1898055 w 1898055"/>
                <a:gd name="connsiteY3-88" fmla="*/ 1628813 h 1628813"/>
                <a:gd name="connsiteX4-89" fmla="*/ 0 w 1898055"/>
                <a:gd name="connsiteY4-90" fmla="*/ 1227493 h 1628813"/>
                <a:gd name="connsiteX0-91" fmla="*/ 0 w 1141341"/>
                <a:gd name="connsiteY0-92" fmla="*/ 1227493 h 1227493"/>
                <a:gd name="connsiteX1-93" fmla="*/ 206 w 1141341"/>
                <a:gd name="connsiteY1-94" fmla="*/ 767080 h 1227493"/>
                <a:gd name="connsiteX2-95" fmla="*/ 1141341 w 1141341"/>
                <a:gd name="connsiteY2-96" fmla="*/ 0 h 1227493"/>
                <a:gd name="connsiteX3-97" fmla="*/ 1141135 w 1141341"/>
                <a:gd name="connsiteY3-98" fmla="*/ 516293 h 1227493"/>
                <a:gd name="connsiteX4-99" fmla="*/ 0 w 1141341"/>
                <a:gd name="connsiteY4-100" fmla="*/ 1227493 h 1227493"/>
                <a:gd name="connsiteX0-101" fmla="*/ 0 w 1141341"/>
                <a:gd name="connsiteY0-102" fmla="*/ 1227493 h 1227493"/>
                <a:gd name="connsiteX1-103" fmla="*/ 206 w 1141341"/>
                <a:gd name="connsiteY1-104" fmla="*/ 767080 h 1227493"/>
                <a:gd name="connsiteX2-105" fmla="*/ 1141341 w 1141341"/>
                <a:gd name="connsiteY2-106" fmla="*/ 0 h 1227493"/>
                <a:gd name="connsiteX3-107" fmla="*/ 1125895 w 1141341"/>
                <a:gd name="connsiteY3-108" fmla="*/ 394373 h 1227493"/>
                <a:gd name="connsiteX4-109" fmla="*/ 0 w 1141341"/>
                <a:gd name="connsiteY4-110" fmla="*/ 1227493 h 1227493"/>
                <a:gd name="connsiteX0-111" fmla="*/ 0 w 1146215"/>
                <a:gd name="connsiteY0-112" fmla="*/ 1227493 h 1227493"/>
                <a:gd name="connsiteX1-113" fmla="*/ 206 w 1146215"/>
                <a:gd name="connsiteY1-114" fmla="*/ 767080 h 1227493"/>
                <a:gd name="connsiteX2-115" fmla="*/ 1141341 w 1146215"/>
                <a:gd name="connsiteY2-116" fmla="*/ 0 h 1227493"/>
                <a:gd name="connsiteX3-117" fmla="*/ 1146215 w 1146215"/>
                <a:gd name="connsiteY3-118" fmla="*/ 419773 h 1227493"/>
                <a:gd name="connsiteX4-119" fmla="*/ 0 w 1146215"/>
                <a:gd name="connsiteY4-120" fmla="*/ 1227493 h 1227493"/>
                <a:gd name="connsiteX0-121" fmla="*/ 0 w 1146215"/>
                <a:gd name="connsiteY0-122" fmla="*/ 1227493 h 1227493"/>
                <a:gd name="connsiteX1-123" fmla="*/ 330406 w 1146215"/>
                <a:gd name="connsiteY1-124" fmla="*/ 543560 h 1227493"/>
                <a:gd name="connsiteX2-125" fmla="*/ 1141341 w 1146215"/>
                <a:gd name="connsiteY2-126" fmla="*/ 0 h 1227493"/>
                <a:gd name="connsiteX3-127" fmla="*/ 1146215 w 1146215"/>
                <a:gd name="connsiteY3-128" fmla="*/ 419773 h 1227493"/>
                <a:gd name="connsiteX4-129" fmla="*/ 0 w 1146215"/>
                <a:gd name="connsiteY4-130" fmla="*/ 1227493 h 1227493"/>
                <a:gd name="connsiteX0-131" fmla="*/ 0 w 861735"/>
                <a:gd name="connsiteY0-132" fmla="*/ 937933 h 937933"/>
                <a:gd name="connsiteX1-133" fmla="*/ 45926 w 861735"/>
                <a:gd name="connsiteY1-134" fmla="*/ 543560 h 937933"/>
                <a:gd name="connsiteX2-135" fmla="*/ 856861 w 861735"/>
                <a:gd name="connsiteY2-136" fmla="*/ 0 h 937933"/>
                <a:gd name="connsiteX3-137" fmla="*/ 861735 w 861735"/>
                <a:gd name="connsiteY3-138" fmla="*/ 419773 h 937933"/>
                <a:gd name="connsiteX4-139" fmla="*/ 0 w 861735"/>
                <a:gd name="connsiteY4-140" fmla="*/ 937933 h 937933"/>
                <a:gd name="connsiteX0-141" fmla="*/ 15035 w 815810"/>
                <a:gd name="connsiteY0-142" fmla="*/ 983653 h 983653"/>
                <a:gd name="connsiteX1-143" fmla="*/ 1 w 815810"/>
                <a:gd name="connsiteY1-144" fmla="*/ 543560 h 983653"/>
                <a:gd name="connsiteX2-145" fmla="*/ 810936 w 815810"/>
                <a:gd name="connsiteY2-146" fmla="*/ 0 h 983653"/>
                <a:gd name="connsiteX3-147" fmla="*/ 815810 w 815810"/>
                <a:gd name="connsiteY3-148" fmla="*/ 419773 h 983653"/>
                <a:gd name="connsiteX4-149" fmla="*/ 15035 w 815810"/>
                <a:gd name="connsiteY4-150" fmla="*/ 983653 h 983653"/>
                <a:gd name="connsiteX0-151" fmla="*/ 5510 w 815810"/>
                <a:gd name="connsiteY0-152" fmla="*/ 995083 h 995083"/>
                <a:gd name="connsiteX1-153" fmla="*/ 1 w 815810"/>
                <a:gd name="connsiteY1-154" fmla="*/ 543560 h 995083"/>
                <a:gd name="connsiteX2-155" fmla="*/ 810936 w 815810"/>
                <a:gd name="connsiteY2-156" fmla="*/ 0 h 995083"/>
                <a:gd name="connsiteX3-157" fmla="*/ 815810 w 815810"/>
                <a:gd name="connsiteY3-158" fmla="*/ 419773 h 995083"/>
                <a:gd name="connsiteX4-159" fmla="*/ 5510 w 815810"/>
                <a:gd name="connsiteY4-160" fmla="*/ 995083 h 995083"/>
                <a:gd name="connsiteX0-161" fmla="*/ 1700 w 815810"/>
                <a:gd name="connsiteY0-162" fmla="*/ 995083 h 995083"/>
                <a:gd name="connsiteX1-163" fmla="*/ 1 w 815810"/>
                <a:gd name="connsiteY1-164" fmla="*/ 543560 h 995083"/>
                <a:gd name="connsiteX2-165" fmla="*/ 810936 w 815810"/>
                <a:gd name="connsiteY2-166" fmla="*/ 0 h 995083"/>
                <a:gd name="connsiteX3-167" fmla="*/ 815810 w 815810"/>
                <a:gd name="connsiteY3-168" fmla="*/ 419773 h 995083"/>
                <a:gd name="connsiteX4-169" fmla="*/ 1700 w 815810"/>
                <a:gd name="connsiteY4-170" fmla="*/ 995083 h 995083"/>
                <a:gd name="connsiteX0-171" fmla="*/ 1700 w 815810"/>
                <a:gd name="connsiteY0-172" fmla="*/ 995083 h 995083"/>
                <a:gd name="connsiteX1-173" fmla="*/ 1 w 815810"/>
                <a:gd name="connsiteY1-174" fmla="*/ 540781 h 995083"/>
                <a:gd name="connsiteX2-175" fmla="*/ 810936 w 815810"/>
                <a:gd name="connsiteY2-176" fmla="*/ 0 h 995083"/>
                <a:gd name="connsiteX3-177" fmla="*/ 815810 w 815810"/>
                <a:gd name="connsiteY3-178" fmla="*/ 419773 h 995083"/>
                <a:gd name="connsiteX4-179" fmla="*/ 1700 w 815810"/>
                <a:gd name="connsiteY4-180" fmla="*/ 995083 h 995083"/>
                <a:gd name="connsiteX0-181" fmla="*/ 1700 w 815810"/>
                <a:gd name="connsiteY0-182" fmla="*/ 1000642 h 1000642"/>
                <a:gd name="connsiteX1-183" fmla="*/ 1 w 815810"/>
                <a:gd name="connsiteY1-184" fmla="*/ 546340 h 1000642"/>
                <a:gd name="connsiteX2-185" fmla="*/ 810936 w 815810"/>
                <a:gd name="connsiteY2-186" fmla="*/ 0 h 1000642"/>
                <a:gd name="connsiteX3-187" fmla="*/ 815810 w 815810"/>
                <a:gd name="connsiteY3-188" fmla="*/ 425332 h 1000642"/>
                <a:gd name="connsiteX4-189" fmla="*/ 1700 w 815810"/>
                <a:gd name="connsiteY4-190" fmla="*/ 1000642 h 1000642"/>
                <a:gd name="connsiteX0-191" fmla="*/ 1700 w 815810"/>
                <a:gd name="connsiteY0-192" fmla="*/ 995083 h 995083"/>
                <a:gd name="connsiteX1-193" fmla="*/ 1 w 815810"/>
                <a:gd name="connsiteY1-194" fmla="*/ 540781 h 995083"/>
                <a:gd name="connsiteX2-195" fmla="*/ 806668 w 815810"/>
                <a:gd name="connsiteY2-196" fmla="*/ 0 h 995083"/>
                <a:gd name="connsiteX3-197" fmla="*/ 815810 w 815810"/>
                <a:gd name="connsiteY3-198" fmla="*/ 419773 h 995083"/>
                <a:gd name="connsiteX4-199" fmla="*/ 1700 w 815810"/>
                <a:gd name="connsiteY4-200" fmla="*/ 995083 h 995083"/>
                <a:gd name="connsiteX0-201" fmla="*/ 1700 w 815810"/>
                <a:gd name="connsiteY0-202" fmla="*/ 1003421 h 1003421"/>
                <a:gd name="connsiteX1-203" fmla="*/ 1 w 815810"/>
                <a:gd name="connsiteY1-204" fmla="*/ 540781 h 1003421"/>
                <a:gd name="connsiteX2-205" fmla="*/ 806668 w 815810"/>
                <a:gd name="connsiteY2-206" fmla="*/ 0 h 1003421"/>
                <a:gd name="connsiteX3-207" fmla="*/ 815810 w 815810"/>
                <a:gd name="connsiteY3-208" fmla="*/ 419773 h 1003421"/>
                <a:gd name="connsiteX4-209" fmla="*/ 1700 w 815810"/>
                <a:gd name="connsiteY4-210" fmla="*/ 1003421 h 10034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15810" h="1003421">
                  <a:moveTo>
                    <a:pt x="1700" y="1003421"/>
                  </a:moveTo>
                  <a:cubicBezTo>
                    <a:pt x="1769" y="849950"/>
                    <a:pt x="-68" y="694252"/>
                    <a:pt x="1" y="540781"/>
                  </a:cubicBezTo>
                  <a:lnTo>
                    <a:pt x="806668" y="0"/>
                  </a:lnTo>
                  <a:cubicBezTo>
                    <a:pt x="806599" y="150084"/>
                    <a:pt x="815879" y="269689"/>
                    <a:pt x="815810" y="419773"/>
                  </a:cubicBezTo>
                  <a:lnTo>
                    <a:pt x="1700" y="1003421"/>
                  </a:lnTo>
                  <a:close/>
                </a:path>
              </a:pathLst>
            </a:custGeom>
            <a:gradFill>
              <a:gsLst>
                <a:gs pos="52000">
                  <a:srgbClr val="7DABFF"/>
                </a:gs>
                <a:gs pos="6000">
                  <a:srgbClr val="5F7EF7"/>
                </a:gs>
                <a:gs pos="97000">
                  <a:srgbClr val="518AF9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21" name="组合 320"/>
          <p:cNvGrpSpPr/>
          <p:nvPr/>
        </p:nvGrpSpPr>
        <p:grpSpPr>
          <a:xfrm>
            <a:off x="1982431" y="2240628"/>
            <a:ext cx="4368556" cy="1504710"/>
            <a:chOff x="6317050" y="1835353"/>
            <a:chExt cx="2593748" cy="887949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358" name="平行四边形 20"/>
            <p:cNvSpPr/>
            <p:nvPr/>
          </p:nvSpPr>
          <p:spPr>
            <a:xfrm>
              <a:off x="6317050" y="2143427"/>
              <a:ext cx="1815569" cy="577878"/>
            </a:xfrm>
            <a:custGeom>
              <a:avLst/>
              <a:gdLst>
                <a:gd name="connsiteX0" fmla="*/ 0 w 2304661"/>
                <a:gd name="connsiteY0" fmla="*/ 363893 h 363893"/>
                <a:gd name="connsiteX1" fmla="*/ 111966 w 2304661"/>
                <a:gd name="connsiteY1" fmla="*/ 0 h 363893"/>
                <a:gd name="connsiteX2" fmla="*/ 2304661 w 2304661"/>
                <a:gd name="connsiteY2" fmla="*/ 0 h 363893"/>
                <a:gd name="connsiteX3" fmla="*/ 2192695 w 2304661"/>
                <a:gd name="connsiteY3" fmla="*/ 363893 h 363893"/>
                <a:gd name="connsiteX4" fmla="*/ 0 w 2304661"/>
                <a:gd name="connsiteY4" fmla="*/ 363893 h 363893"/>
                <a:gd name="connsiteX0-1" fmla="*/ 0 w 2304661"/>
                <a:gd name="connsiteY0-2" fmla="*/ 943013 h 943013"/>
                <a:gd name="connsiteX1-3" fmla="*/ 467566 w 2304661"/>
                <a:gd name="connsiteY1-4" fmla="*/ 0 h 943013"/>
                <a:gd name="connsiteX2-5" fmla="*/ 2304661 w 2304661"/>
                <a:gd name="connsiteY2-6" fmla="*/ 579120 h 943013"/>
                <a:gd name="connsiteX3-7" fmla="*/ 2192695 w 2304661"/>
                <a:gd name="connsiteY3-8" fmla="*/ 943013 h 943013"/>
                <a:gd name="connsiteX4-9" fmla="*/ 0 w 2304661"/>
                <a:gd name="connsiteY4-10" fmla="*/ 943013 h 943013"/>
                <a:gd name="connsiteX0-11" fmla="*/ 0 w 1903341"/>
                <a:gd name="connsiteY0-12" fmla="*/ 511213 h 943013"/>
                <a:gd name="connsiteX1-13" fmla="*/ 66246 w 1903341"/>
                <a:gd name="connsiteY1-14" fmla="*/ 0 h 943013"/>
                <a:gd name="connsiteX2-15" fmla="*/ 1903341 w 1903341"/>
                <a:gd name="connsiteY2-16" fmla="*/ 579120 h 943013"/>
                <a:gd name="connsiteX3-17" fmla="*/ 1791375 w 1903341"/>
                <a:gd name="connsiteY3-18" fmla="*/ 943013 h 943013"/>
                <a:gd name="connsiteX4-19" fmla="*/ 0 w 1903341"/>
                <a:gd name="connsiteY4-20" fmla="*/ 511213 h 943013"/>
                <a:gd name="connsiteX0-21" fmla="*/ 101394 w 1837095"/>
                <a:gd name="connsiteY0-22" fmla="*/ 429933 h 943013"/>
                <a:gd name="connsiteX1-23" fmla="*/ 0 w 1837095"/>
                <a:gd name="connsiteY1-24" fmla="*/ 0 h 943013"/>
                <a:gd name="connsiteX2-25" fmla="*/ 1837095 w 1837095"/>
                <a:gd name="connsiteY2-26" fmla="*/ 579120 h 943013"/>
                <a:gd name="connsiteX3-27" fmla="*/ 1725129 w 1837095"/>
                <a:gd name="connsiteY3-28" fmla="*/ 943013 h 943013"/>
                <a:gd name="connsiteX4-29" fmla="*/ 101394 w 1837095"/>
                <a:gd name="connsiteY4-30" fmla="*/ 429933 h 943013"/>
                <a:gd name="connsiteX0-31" fmla="*/ 0 w 1847461"/>
                <a:gd name="connsiteY0-32" fmla="*/ 455333 h 943013"/>
                <a:gd name="connsiteX1-33" fmla="*/ 10366 w 1847461"/>
                <a:gd name="connsiteY1-34" fmla="*/ 0 h 943013"/>
                <a:gd name="connsiteX2-35" fmla="*/ 1847461 w 1847461"/>
                <a:gd name="connsiteY2-36" fmla="*/ 579120 h 943013"/>
                <a:gd name="connsiteX3-37" fmla="*/ 1735495 w 1847461"/>
                <a:gd name="connsiteY3-38" fmla="*/ 943013 h 943013"/>
                <a:gd name="connsiteX4-39" fmla="*/ 0 w 1847461"/>
                <a:gd name="connsiteY4-40" fmla="*/ 455333 h 943013"/>
                <a:gd name="connsiteX0-41" fmla="*/ 0 w 1898261"/>
                <a:gd name="connsiteY0-42" fmla="*/ 455333 h 943013"/>
                <a:gd name="connsiteX1-43" fmla="*/ 10366 w 1898261"/>
                <a:gd name="connsiteY1-44" fmla="*/ 0 h 943013"/>
                <a:gd name="connsiteX2-45" fmla="*/ 1898261 w 1898261"/>
                <a:gd name="connsiteY2-46" fmla="*/ 406400 h 943013"/>
                <a:gd name="connsiteX3-47" fmla="*/ 1735495 w 1898261"/>
                <a:gd name="connsiteY3-48" fmla="*/ 943013 h 943013"/>
                <a:gd name="connsiteX4-49" fmla="*/ 0 w 1898261"/>
                <a:gd name="connsiteY4-50" fmla="*/ 455333 h 943013"/>
                <a:gd name="connsiteX0-51" fmla="*/ 0 w 1898261"/>
                <a:gd name="connsiteY0-52" fmla="*/ 455333 h 856653"/>
                <a:gd name="connsiteX1-53" fmla="*/ 10366 w 1898261"/>
                <a:gd name="connsiteY1-54" fmla="*/ 0 h 856653"/>
                <a:gd name="connsiteX2-55" fmla="*/ 1898261 w 1898261"/>
                <a:gd name="connsiteY2-56" fmla="*/ 406400 h 856653"/>
                <a:gd name="connsiteX3-57" fmla="*/ 1898055 w 1898261"/>
                <a:gd name="connsiteY3-58" fmla="*/ 856653 h 856653"/>
                <a:gd name="connsiteX4-59" fmla="*/ 0 w 1898261"/>
                <a:gd name="connsiteY4-60" fmla="*/ 455333 h 856653"/>
                <a:gd name="connsiteX0-61" fmla="*/ 0 w 1898261"/>
                <a:gd name="connsiteY0-62" fmla="*/ 460413 h 861733"/>
                <a:gd name="connsiteX1-63" fmla="*/ 206 w 1898261"/>
                <a:gd name="connsiteY1-64" fmla="*/ 0 h 861733"/>
                <a:gd name="connsiteX2-65" fmla="*/ 1898261 w 1898261"/>
                <a:gd name="connsiteY2-66" fmla="*/ 411480 h 861733"/>
                <a:gd name="connsiteX3-67" fmla="*/ 1898055 w 1898261"/>
                <a:gd name="connsiteY3-68" fmla="*/ 861733 h 861733"/>
                <a:gd name="connsiteX4-69" fmla="*/ 0 w 1898261"/>
                <a:gd name="connsiteY4-70" fmla="*/ 460413 h 861733"/>
                <a:gd name="connsiteX0-71" fmla="*/ 0 w 1898261"/>
                <a:gd name="connsiteY0-72" fmla="*/ 460413 h 861733"/>
                <a:gd name="connsiteX1-73" fmla="*/ 206 w 1898261"/>
                <a:gd name="connsiteY1-74" fmla="*/ 0 h 861733"/>
                <a:gd name="connsiteX2-75" fmla="*/ 1898261 w 1898261"/>
                <a:gd name="connsiteY2-76" fmla="*/ 396240 h 861733"/>
                <a:gd name="connsiteX3-77" fmla="*/ 1898055 w 1898261"/>
                <a:gd name="connsiteY3-78" fmla="*/ 861733 h 861733"/>
                <a:gd name="connsiteX4-79" fmla="*/ 0 w 1898261"/>
                <a:gd name="connsiteY4-80" fmla="*/ 460413 h 8617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98261" h="861733">
                  <a:moveTo>
                    <a:pt x="0" y="460413"/>
                  </a:moveTo>
                  <a:cubicBezTo>
                    <a:pt x="69" y="306942"/>
                    <a:pt x="137" y="153471"/>
                    <a:pt x="206" y="0"/>
                  </a:cubicBezTo>
                  <a:lnTo>
                    <a:pt x="1898261" y="396240"/>
                  </a:lnTo>
                  <a:cubicBezTo>
                    <a:pt x="1898192" y="546324"/>
                    <a:pt x="1898124" y="711649"/>
                    <a:pt x="1898055" y="861733"/>
                  </a:cubicBezTo>
                  <a:lnTo>
                    <a:pt x="0" y="460413"/>
                  </a:lnTo>
                  <a:close/>
                </a:path>
              </a:pathLst>
            </a:custGeom>
            <a:gradFill>
              <a:gsLst>
                <a:gs pos="52000">
                  <a:srgbClr val="7DABFF"/>
                </a:gs>
                <a:gs pos="6000">
                  <a:srgbClr val="5F7EF7"/>
                </a:gs>
                <a:gs pos="97000">
                  <a:srgbClr val="518AF9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59" name="菱形 21"/>
            <p:cNvSpPr/>
            <p:nvPr/>
          </p:nvSpPr>
          <p:spPr>
            <a:xfrm>
              <a:off x="6320304" y="1835353"/>
              <a:ext cx="2574403" cy="579462"/>
            </a:xfrm>
            <a:custGeom>
              <a:avLst/>
              <a:gdLst>
                <a:gd name="connsiteX0" fmla="*/ 0 w 2665445"/>
                <a:gd name="connsiteY0" fmla="*/ 452566 h 905131"/>
                <a:gd name="connsiteX1" fmla="*/ 1332723 w 2665445"/>
                <a:gd name="connsiteY1" fmla="*/ 0 h 905131"/>
                <a:gd name="connsiteX2" fmla="*/ 2665445 w 2665445"/>
                <a:gd name="connsiteY2" fmla="*/ 452566 h 905131"/>
                <a:gd name="connsiteX3" fmla="*/ 1332723 w 2665445"/>
                <a:gd name="connsiteY3" fmla="*/ 905131 h 905131"/>
                <a:gd name="connsiteX4" fmla="*/ 0 w 2665445"/>
                <a:gd name="connsiteY4" fmla="*/ 452566 h 905131"/>
                <a:gd name="connsiteX0-1" fmla="*/ 0 w 2665445"/>
                <a:gd name="connsiteY0-2" fmla="*/ 469711 h 922276"/>
                <a:gd name="connsiteX1-3" fmla="*/ 1001253 w 2665445"/>
                <a:gd name="connsiteY1-4" fmla="*/ 0 h 922276"/>
                <a:gd name="connsiteX2-5" fmla="*/ 2665445 w 2665445"/>
                <a:gd name="connsiteY2-6" fmla="*/ 469711 h 922276"/>
                <a:gd name="connsiteX3-7" fmla="*/ 1332723 w 2665445"/>
                <a:gd name="connsiteY3-8" fmla="*/ 922276 h 922276"/>
                <a:gd name="connsiteX4-9" fmla="*/ 0 w 2665445"/>
                <a:gd name="connsiteY4-10" fmla="*/ 469711 h 922276"/>
                <a:gd name="connsiteX0-11" fmla="*/ 0 w 2735930"/>
                <a:gd name="connsiteY0-12" fmla="*/ 469711 h 922276"/>
                <a:gd name="connsiteX1-13" fmla="*/ 1001253 w 2735930"/>
                <a:gd name="connsiteY1-14" fmla="*/ 0 h 922276"/>
                <a:gd name="connsiteX2-15" fmla="*/ 2735930 w 2735930"/>
                <a:gd name="connsiteY2-16" fmla="*/ 317311 h 922276"/>
                <a:gd name="connsiteX3-17" fmla="*/ 1332723 w 2735930"/>
                <a:gd name="connsiteY3-18" fmla="*/ 922276 h 922276"/>
                <a:gd name="connsiteX4-19" fmla="*/ 0 w 2735930"/>
                <a:gd name="connsiteY4-20" fmla="*/ 469711 h 922276"/>
                <a:gd name="connsiteX0-21" fmla="*/ 0 w 2735930"/>
                <a:gd name="connsiteY0-22" fmla="*/ 469711 h 861316"/>
                <a:gd name="connsiteX1-23" fmla="*/ 1001253 w 2735930"/>
                <a:gd name="connsiteY1-24" fmla="*/ 0 h 861316"/>
                <a:gd name="connsiteX2-25" fmla="*/ 2735930 w 2735930"/>
                <a:gd name="connsiteY2-26" fmla="*/ 317311 h 861316"/>
                <a:gd name="connsiteX3-27" fmla="*/ 1944228 w 2735930"/>
                <a:gd name="connsiteY3-28" fmla="*/ 861316 h 861316"/>
                <a:gd name="connsiteX4-29" fmla="*/ 0 w 2735930"/>
                <a:gd name="connsiteY4-30" fmla="*/ 469711 h 861316"/>
                <a:gd name="connsiteX0-31" fmla="*/ 0 w 2695925"/>
                <a:gd name="connsiteY0-32" fmla="*/ 452566 h 861316"/>
                <a:gd name="connsiteX1-33" fmla="*/ 961248 w 2695925"/>
                <a:gd name="connsiteY1-34" fmla="*/ 0 h 861316"/>
                <a:gd name="connsiteX2-35" fmla="*/ 2695925 w 2695925"/>
                <a:gd name="connsiteY2-36" fmla="*/ 317311 h 861316"/>
                <a:gd name="connsiteX3-37" fmla="*/ 1904223 w 2695925"/>
                <a:gd name="connsiteY3-38" fmla="*/ 861316 h 861316"/>
                <a:gd name="connsiteX4-39" fmla="*/ 0 w 2695925"/>
                <a:gd name="connsiteY4-40" fmla="*/ 452566 h 861316"/>
                <a:gd name="connsiteX0-41" fmla="*/ 0 w 2695925"/>
                <a:gd name="connsiteY0-42" fmla="*/ 452566 h 864095"/>
                <a:gd name="connsiteX1-43" fmla="*/ 961248 w 2695925"/>
                <a:gd name="connsiteY1-44" fmla="*/ 0 h 864095"/>
                <a:gd name="connsiteX2-45" fmla="*/ 2695925 w 2695925"/>
                <a:gd name="connsiteY2-46" fmla="*/ 317311 h 864095"/>
                <a:gd name="connsiteX3-47" fmla="*/ 1897821 w 2695925"/>
                <a:gd name="connsiteY3-48" fmla="*/ 864095 h 864095"/>
                <a:gd name="connsiteX4-49" fmla="*/ 0 w 2695925"/>
                <a:gd name="connsiteY4-50" fmla="*/ 452566 h 864095"/>
                <a:gd name="connsiteX0-51" fmla="*/ 0 w 2691657"/>
                <a:gd name="connsiteY0-52" fmla="*/ 452566 h 864095"/>
                <a:gd name="connsiteX1-53" fmla="*/ 961248 w 2691657"/>
                <a:gd name="connsiteY1-54" fmla="*/ 0 h 864095"/>
                <a:gd name="connsiteX2-55" fmla="*/ 2691657 w 2691657"/>
                <a:gd name="connsiteY2-56" fmla="*/ 317311 h 864095"/>
                <a:gd name="connsiteX3-57" fmla="*/ 1897821 w 2691657"/>
                <a:gd name="connsiteY3-58" fmla="*/ 864095 h 864095"/>
                <a:gd name="connsiteX4-59" fmla="*/ 0 w 2691657"/>
                <a:gd name="connsiteY4-60" fmla="*/ 452566 h 864095"/>
                <a:gd name="connsiteX0-61" fmla="*/ 0 w 2691657"/>
                <a:gd name="connsiteY0-62" fmla="*/ 458125 h 864095"/>
                <a:gd name="connsiteX1-63" fmla="*/ 961248 w 2691657"/>
                <a:gd name="connsiteY1-64" fmla="*/ 0 h 864095"/>
                <a:gd name="connsiteX2-65" fmla="*/ 2691657 w 2691657"/>
                <a:gd name="connsiteY2-66" fmla="*/ 317311 h 864095"/>
                <a:gd name="connsiteX3-67" fmla="*/ 1897821 w 2691657"/>
                <a:gd name="connsiteY3-68" fmla="*/ 864095 h 864095"/>
                <a:gd name="connsiteX4-69" fmla="*/ 0 w 2691657"/>
                <a:gd name="connsiteY4-70" fmla="*/ 458125 h 864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691657" h="864095">
                  <a:moveTo>
                    <a:pt x="0" y="458125"/>
                  </a:moveTo>
                  <a:lnTo>
                    <a:pt x="961248" y="0"/>
                  </a:lnTo>
                  <a:lnTo>
                    <a:pt x="2691657" y="317311"/>
                  </a:lnTo>
                  <a:lnTo>
                    <a:pt x="1897821" y="864095"/>
                  </a:lnTo>
                  <a:lnTo>
                    <a:pt x="0" y="458125"/>
                  </a:lnTo>
                  <a:close/>
                </a:path>
              </a:pathLst>
            </a:custGeom>
            <a:gradFill>
              <a:gsLst>
                <a:gs pos="52000">
                  <a:srgbClr val="7DABFF"/>
                </a:gs>
                <a:gs pos="6000">
                  <a:srgbClr val="5F7EF7"/>
                </a:gs>
                <a:gs pos="97000">
                  <a:srgbClr val="518AF9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0" name="平行四边形 20"/>
            <p:cNvSpPr/>
            <p:nvPr/>
          </p:nvSpPr>
          <p:spPr>
            <a:xfrm>
              <a:off x="8130526" y="2050408"/>
              <a:ext cx="780272" cy="672894"/>
            </a:xfrm>
            <a:custGeom>
              <a:avLst/>
              <a:gdLst>
                <a:gd name="connsiteX0" fmla="*/ 0 w 2304661"/>
                <a:gd name="connsiteY0" fmla="*/ 363893 h 363893"/>
                <a:gd name="connsiteX1" fmla="*/ 111966 w 2304661"/>
                <a:gd name="connsiteY1" fmla="*/ 0 h 363893"/>
                <a:gd name="connsiteX2" fmla="*/ 2304661 w 2304661"/>
                <a:gd name="connsiteY2" fmla="*/ 0 h 363893"/>
                <a:gd name="connsiteX3" fmla="*/ 2192695 w 2304661"/>
                <a:gd name="connsiteY3" fmla="*/ 363893 h 363893"/>
                <a:gd name="connsiteX4" fmla="*/ 0 w 2304661"/>
                <a:gd name="connsiteY4" fmla="*/ 363893 h 363893"/>
                <a:gd name="connsiteX0-1" fmla="*/ 0 w 2304661"/>
                <a:gd name="connsiteY0-2" fmla="*/ 943013 h 943013"/>
                <a:gd name="connsiteX1-3" fmla="*/ 467566 w 2304661"/>
                <a:gd name="connsiteY1-4" fmla="*/ 0 h 943013"/>
                <a:gd name="connsiteX2-5" fmla="*/ 2304661 w 2304661"/>
                <a:gd name="connsiteY2-6" fmla="*/ 579120 h 943013"/>
                <a:gd name="connsiteX3-7" fmla="*/ 2192695 w 2304661"/>
                <a:gd name="connsiteY3-8" fmla="*/ 943013 h 943013"/>
                <a:gd name="connsiteX4-9" fmla="*/ 0 w 2304661"/>
                <a:gd name="connsiteY4-10" fmla="*/ 943013 h 943013"/>
                <a:gd name="connsiteX0-11" fmla="*/ 0 w 1903341"/>
                <a:gd name="connsiteY0-12" fmla="*/ 511213 h 943013"/>
                <a:gd name="connsiteX1-13" fmla="*/ 66246 w 1903341"/>
                <a:gd name="connsiteY1-14" fmla="*/ 0 h 943013"/>
                <a:gd name="connsiteX2-15" fmla="*/ 1903341 w 1903341"/>
                <a:gd name="connsiteY2-16" fmla="*/ 579120 h 943013"/>
                <a:gd name="connsiteX3-17" fmla="*/ 1791375 w 1903341"/>
                <a:gd name="connsiteY3-18" fmla="*/ 943013 h 943013"/>
                <a:gd name="connsiteX4-19" fmla="*/ 0 w 1903341"/>
                <a:gd name="connsiteY4-20" fmla="*/ 511213 h 943013"/>
                <a:gd name="connsiteX0-21" fmla="*/ 101394 w 1837095"/>
                <a:gd name="connsiteY0-22" fmla="*/ 429933 h 943013"/>
                <a:gd name="connsiteX1-23" fmla="*/ 0 w 1837095"/>
                <a:gd name="connsiteY1-24" fmla="*/ 0 h 943013"/>
                <a:gd name="connsiteX2-25" fmla="*/ 1837095 w 1837095"/>
                <a:gd name="connsiteY2-26" fmla="*/ 579120 h 943013"/>
                <a:gd name="connsiteX3-27" fmla="*/ 1725129 w 1837095"/>
                <a:gd name="connsiteY3-28" fmla="*/ 943013 h 943013"/>
                <a:gd name="connsiteX4-29" fmla="*/ 101394 w 1837095"/>
                <a:gd name="connsiteY4-30" fmla="*/ 429933 h 943013"/>
                <a:gd name="connsiteX0-31" fmla="*/ 0 w 1847461"/>
                <a:gd name="connsiteY0-32" fmla="*/ 455333 h 943013"/>
                <a:gd name="connsiteX1-33" fmla="*/ 10366 w 1847461"/>
                <a:gd name="connsiteY1-34" fmla="*/ 0 h 943013"/>
                <a:gd name="connsiteX2-35" fmla="*/ 1847461 w 1847461"/>
                <a:gd name="connsiteY2-36" fmla="*/ 579120 h 943013"/>
                <a:gd name="connsiteX3-37" fmla="*/ 1735495 w 1847461"/>
                <a:gd name="connsiteY3-38" fmla="*/ 943013 h 943013"/>
                <a:gd name="connsiteX4-39" fmla="*/ 0 w 1847461"/>
                <a:gd name="connsiteY4-40" fmla="*/ 455333 h 943013"/>
                <a:gd name="connsiteX0-41" fmla="*/ 0 w 1898261"/>
                <a:gd name="connsiteY0-42" fmla="*/ 455333 h 943013"/>
                <a:gd name="connsiteX1-43" fmla="*/ 10366 w 1898261"/>
                <a:gd name="connsiteY1-44" fmla="*/ 0 h 943013"/>
                <a:gd name="connsiteX2-45" fmla="*/ 1898261 w 1898261"/>
                <a:gd name="connsiteY2-46" fmla="*/ 406400 h 943013"/>
                <a:gd name="connsiteX3-47" fmla="*/ 1735495 w 1898261"/>
                <a:gd name="connsiteY3-48" fmla="*/ 943013 h 943013"/>
                <a:gd name="connsiteX4-49" fmla="*/ 0 w 1898261"/>
                <a:gd name="connsiteY4-50" fmla="*/ 455333 h 943013"/>
                <a:gd name="connsiteX0-51" fmla="*/ 0 w 1898261"/>
                <a:gd name="connsiteY0-52" fmla="*/ 455333 h 856653"/>
                <a:gd name="connsiteX1-53" fmla="*/ 10366 w 1898261"/>
                <a:gd name="connsiteY1-54" fmla="*/ 0 h 856653"/>
                <a:gd name="connsiteX2-55" fmla="*/ 1898261 w 1898261"/>
                <a:gd name="connsiteY2-56" fmla="*/ 406400 h 856653"/>
                <a:gd name="connsiteX3-57" fmla="*/ 1898055 w 1898261"/>
                <a:gd name="connsiteY3-58" fmla="*/ 856653 h 856653"/>
                <a:gd name="connsiteX4-59" fmla="*/ 0 w 1898261"/>
                <a:gd name="connsiteY4-60" fmla="*/ 455333 h 856653"/>
                <a:gd name="connsiteX0-61" fmla="*/ 0 w 1898261"/>
                <a:gd name="connsiteY0-62" fmla="*/ 460413 h 861733"/>
                <a:gd name="connsiteX1-63" fmla="*/ 206 w 1898261"/>
                <a:gd name="connsiteY1-64" fmla="*/ 0 h 861733"/>
                <a:gd name="connsiteX2-65" fmla="*/ 1898261 w 1898261"/>
                <a:gd name="connsiteY2-66" fmla="*/ 411480 h 861733"/>
                <a:gd name="connsiteX3-67" fmla="*/ 1898055 w 1898261"/>
                <a:gd name="connsiteY3-68" fmla="*/ 861733 h 861733"/>
                <a:gd name="connsiteX4-69" fmla="*/ 0 w 1898261"/>
                <a:gd name="connsiteY4-70" fmla="*/ 460413 h 861733"/>
                <a:gd name="connsiteX0-71" fmla="*/ 0 w 1898261"/>
                <a:gd name="connsiteY0-72" fmla="*/ 460413 h 861733"/>
                <a:gd name="connsiteX1-73" fmla="*/ 206 w 1898261"/>
                <a:gd name="connsiteY1-74" fmla="*/ 0 h 861733"/>
                <a:gd name="connsiteX2-75" fmla="*/ 1898261 w 1898261"/>
                <a:gd name="connsiteY2-76" fmla="*/ 396240 h 861733"/>
                <a:gd name="connsiteX3-77" fmla="*/ 1898055 w 1898261"/>
                <a:gd name="connsiteY3-78" fmla="*/ 861733 h 861733"/>
                <a:gd name="connsiteX4-79" fmla="*/ 0 w 1898261"/>
                <a:gd name="connsiteY4-80" fmla="*/ 460413 h 861733"/>
                <a:gd name="connsiteX0-81" fmla="*/ 0 w 1898055"/>
                <a:gd name="connsiteY0-82" fmla="*/ 1227493 h 1628813"/>
                <a:gd name="connsiteX1-83" fmla="*/ 206 w 1898055"/>
                <a:gd name="connsiteY1-84" fmla="*/ 767080 h 1628813"/>
                <a:gd name="connsiteX2-85" fmla="*/ 1141341 w 1898055"/>
                <a:gd name="connsiteY2-86" fmla="*/ 0 h 1628813"/>
                <a:gd name="connsiteX3-87" fmla="*/ 1898055 w 1898055"/>
                <a:gd name="connsiteY3-88" fmla="*/ 1628813 h 1628813"/>
                <a:gd name="connsiteX4-89" fmla="*/ 0 w 1898055"/>
                <a:gd name="connsiteY4-90" fmla="*/ 1227493 h 1628813"/>
                <a:gd name="connsiteX0-91" fmla="*/ 0 w 1141341"/>
                <a:gd name="connsiteY0-92" fmla="*/ 1227493 h 1227493"/>
                <a:gd name="connsiteX1-93" fmla="*/ 206 w 1141341"/>
                <a:gd name="connsiteY1-94" fmla="*/ 767080 h 1227493"/>
                <a:gd name="connsiteX2-95" fmla="*/ 1141341 w 1141341"/>
                <a:gd name="connsiteY2-96" fmla="*/ 0 h 1227493"/>
                <a:gd name="connsiteX3-97" fmla="*/ 1141135 w 1141341"/>
                <a:gd name="connsiteY3-98" fmla="*/ 516293 h 1227493"/>
                <a:gd name="connsiteX4-99" fmla="*/ 0 w 1141341"/>
                <a:gd name="connsiteY4-100" fmla="*/ 1227493 h 1227493"/>
                <a:gd name="connsiteX0-101" fmla="*/ 0 w 1141341"/>
                <a:gd name="connsiteY0-102" fmla="*/ 1227493 h 1227493"/>
                <a:gd name="connsiteX1-103" fmla="*/ 206 w 1141341"/>
                <a:gd name="connsiteY1-104" fmla="*/ 767080 h 1227493"/>
                <a:gd name="connsiteX2-105" fmla="*/ 1141341 w 1141341"/>
                <a:gd name="connsiteY2-106" fmla="*/ 0 h 1227493"/>
                <a:gd name="connsiteX3-107" fmla="*/ 1125895 w 1141341"/>
                <a:gd name="connsiteY3-108" fmla="*/ 394373 h 1227493"/>
                <a:gd name="connsiteX4-109" fmla="*/ 0 w 1141341"/>
                <a:gd name="connsiteY4-110" fmla="*/ 1227493 h 1227493"/>
                <a:gd name="connsiteX0-111" fmla="*/ 0 w 1146215"/>
                <a:gd name="connsiteY0-112" fmla="*/ 1227493 h 1227493"/>
                <a:gd name="connsiteX1-113" fmla="*/ 206 w 1146215"/>
                <a:gd name="connsiteY1-114" fmla="*/ 767080 h 1227493"/>
                <a:gd name="connsiteX2-115" fmla="*/ 1141341 w 1146215"/>
                <a:gd name="connsiteY2-116" fmla="*/ 0 h 1227493"/>
                <a:gd name="connsiteX3-117" fmla="*/ 1146215 w 1146215"/>
                <a:gd name="connsiteY3-118" fmla="*/ 419773 h 1227493"/>
                <a:gd name="connsiteX4-119" fmla="*/ 0 w 1146215"/>
                <a:gd name="connsiteY4-120" fmla="*/ 1227493 h 1227493"/>
                <a:gd name="connsiteX0-121" fmla="*/ 0 w 1146215"/>
                <a:gd name="connsiteY0-122" fmla="*/ 1227493 h 1227493"/>
                <a:gd name="connsiteX1-123" fmla="*/ 330406 w 1146215"/>
                <a:gd name="connsiteY1-124" fmla="*/ 543560 h 1227493"/>
                <a:gd name="connsiteX2-125" fmla="*/ 1141341 w 1146215"/>
                <a:gd name="connsiteY2-126" fmla="*/ 0 h 1227493"/>
                <a:gd name="connsiteX3-127" fmla="*/ 1146215 w 1146215"/>
                <a:gd name="connsiteY3-128" fmla="*/ 419773 h 1227493"/>
                <a:gd name="connsiteX4-129" fmla="*/ 0 w 1146215"/>
                <a:gd name="connsiteY4-130" fmla="*/ 1227493 h 1227493"/>
                <a:gd name="connsiteX0-131" fmla="*/ 0 w 861735"/>
                <a:gd name="connsiteY0-132" fmla="*/ 937933 h 937933"/>
                <a:gd name="connsiteX1-133" fmla="*/ 45926 w 861735"/>
                <a:gd name="connsiteY1-134" fmla="*/ 543560 h 937933"/>
                <a:gd name="connsiteX2-135" fmla="*/ 856861 w 861735"/>
                <a:gd name="connsiteY2-136" fmla="*/ 0 h 937933"/>
                <a:gd name="connsiteX3-137" fmla="*/ 861735 w 861735"/>
                <a:gd name="connsiteY3-138" fmla="*/ 419773 h 937933"/>
                <a:gd name="connsiteX4-139" fmla="*/ 0 w 861735"/>
                <a:gd name="connsiteY4-140" fmla="*/ 937933 h 937933"/>
                <a:gd name="connsiteX0-141" fmla="*/ 15035 w 815810"/>
                <a:gd name="connsiteY0-142" fmla="*/ 983653 h 983653"/>
                <a:gd name="connsiteX1-143" fmla="*/ 1 w 815810"/>
                <a:gd name="connsiteY1-144" fmla="*/ 543560 h 983653"/>
                <a:gd name="connsiteX2-145" fmla="*/ 810936 w 815810"/>
                <a:gd name="connsiteY2-146" fmla="*/ 0 h 983653"/>
                <a:gd name="connsiteX3-147" fmla="*/ 815810 w 815810"/>
                <a:gd name="connsiteY3-148" fmla="*/ 419773 h 983653"/>
                <a:gd name="connsiteX4-149" fmla="*/ 15035 w 815810"/>
                <a:gd name="connsiteY4-150" fmla="*/ 983653 h 983653"/>
                <a:gd name="connsiteX0-151" fmla="*/ 5510 w 815810"/>
                <a:gd name="connsiteY0-152" fmla="*/ 995083 h 995083"/>
                <a:gd name="connsiteX1-153" fmla="*/ 1 w 815810"/>
                <a:gd name="connsiteY1-154" fmla="*/ 543560 h 995083"/>
                <a:gd name="connsiteX2-155" fmla="*/ 810936 w 815810"/>
                <a:gd name="connsiteY2-156" fmla="*/ 0 h 995083"/>
                <a:gd name="connsiteX3-157" fmla="*/ 815810 w 815810"/>
                <a:gd name="connsiteY3-158" fmla="*/ 419773 h 995083"/>
                <a:gd name="connsiteX4-159" fmla="*/ 5510 w 815810"/>
                <a:gd name="connsiteY4-160" fmla="*/ 995083 h 995083"/>
                <a:gd name="connsiteX0-161" fmla="*/ 1700 w 815810"/>
                <a:gd name="connsiteY0-162" fmla="*/ 995083 h 995083"/>
                <a:gd name="connsiteX1-163" fmla="*/ 1 w 815810"/>
                <a:gd name="connsiteY1-164" fmla="*/ 543560 h 995083"/>
                <a:gd name="connsiteX2-165" fmla="*/ 810936 w 815810"/>
                <a:gd name="connsiteY2-166" fmla="*/ 0 h 995083"/>
                <a:gd name="connsiteX3-167" fmla="*/ 815810 w 815810"/>
                <a:gd name="connsiteY3-168" fmla="*/ 419773 h 995083"/>
                <a:gd name="connsiteX4-169" fmla="*/ 1700 w 815810"/>
                <a:gd name="connsiteY4-170" fmla="*/ 995083 h 995083"/>
                <a:gd name="connsiteX0-171" fmla="*/ 1700 w 815810"/>
                <a:gd name="connsiteY0-172" fmla="*/ 995083 h 995083"/>
                <a:gd name="connsiteX1-173" fmla="*/ 1 w 815810"/>
                <a:gd name="connsiteY1-174" fmla="*/ 540781 h 995083"/>
                <a:gd name="connsiteX2-175" fmla="*/ 810936 w 815810"/>
                <a:gd name="connsiteY2-176" fmla="*/ 0 h 995083"/>
                <a:gd name="connsiteX3-177" fmla="*/ 815810 w 815810"/>
                <a:gd name="connsiteY3-178" fmla="*/ 419773 h 995083"/>
                <a:gd name="connsiteX4-179" fmla="*/ 1700 w 815810"/>
                <a:gd name="connsiteY4-180" fmla="*/ 995083 h 995083"/>
                <a:gd name="connsiteX0-181" fmla="*/ 1700 w 815810"/>
                <a:gd name="connsiteY0-182" fmla="*/ 1000642 h 1000642"/>
                <a:gd name="connsiteX1-183" fmla="*/ 1 w 815810"/>
                <a:gd name="connsiteY1-184" fmla="*/ 546340 h 1000642"/>
                <a:gd name="connsiteX2-185" fmla="*/ 810936 w 815810"/>
                <a:gd name="connsiteY2-186" fmla="*/ 0 h 1000642"/>
                <a:gd name="connsiteX3-187" fmla="*/ 815810 w 815810"/>
                <a:gd name="connsiteY3-188" fmla="*/ 425332 h 1000642"/>
                <a:gd name="connsiteX4-189" fmla="*/ 1700 w 815810"/>
                <a:gd name="connsiteY4-190" fmla="*/ 1000642 h 1000642"/>
                <a:gd name="connsiteX0-191" fmla="*/ 1700 w 815810"/>
                <a:gd name="connsiteY0-192" fmla="*/ 995083 h 995083"/>
                <a:gd name="connsiteX1-193" fmla="*/ 1 w 815810"/>
                <a:gd name="connsiteY1-194" fmla="*/ 540781 h 995083"/>
                <a:gd name="connsiteX2-195" fmla="*/ 806668 w 815810"/>
                <a:gd name="connsiteY2-196" fmla="*/ 0 h 995083"/>
                <a:gd name="connsiteX3-197" fmla="*/ 815810 w 815810"/>
                <a:gd name="connsiteY3-198" fmla="*/ 419773 h 995083"/>
                <a:gd name="connsiteX4-199" fmla="*/ 1700 w 815810"/>
                <a:gd name="connsiteY4-200" fmla="*/ 995083 h 995083"/>
                <a:gd name="connsiteX0-201" fmla="*/ 1700 w 815810"/>
                <a:gd name="connsiteY0-202" fmla="*/ 1003421 h 1003421"/>
                <a:gd name="connsiteX1-203" fmla="*/ 1 w 815810"/>
                <a:gd name="connsiteY1-204" fmla="*/ 540781 h 1003421"/>
                <a:gd name="connsiteX2-205" fmla="*/ 806668 w 815810"/>
                <a:gd name="connsiteY2-206" fmla="*/ 0 h 1003421"/>
                <a:gd name="connsiteX3-207" fmla="*/ 815810 w 815810"/>
                <a:gd name="connsiteY3-208" fmla="*/ 419773 h 1003421"/>
                <a:gd name="connsiteX4-209" fmla="*/ 1700 w 815810"/>
                <a:gd name="connsiteY4-210" fmla="*/ 1003421 h 10034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15810" h="1003421">
                  <a:moveTo>
                    <a:pt x="1700" y="1003421"/>
                  </a:moveTo>
                  <a:cubicBezTo>
                    <a:pt x="1769" y="849950"/>
                    <a:pt x="-68" y="694252"/>
                    <a:pt x="1" y="540781"/>
                  </a:cubicBezTo>
                  <a:lnTo>
                    <a:pt x="806668" y="0"/>
                  </a:lnTo>
                  <a:cubicBezTo>
                    <a:pt x="806599" y="150084"/>
                    <a:pt x="815879" y="269689"/>
                    <a:pt x="815810" y="419773"/>
                  </a:cubicBezTo>
                  <a:lnTo>
                    <a:pt x="1700" y="1003421"/>
                  </a:lnTo>
                  <a:close/>
                </a:path>
              </a:pathLst>
            </a:custGeom>
            <a:gradFill>
              <a:gsLst>
                <a:gs pos="52000">
                  <a:srgbClr val="7DABFF"/>
                </a:gs>
                <a:gs pos="6000">
                  <a:srgbClr val="5F7EF7"/>
                </a:gs>
                <a:gs pos="97000">
                  <a:srgbClr val="518AF9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322" name="组合 321"/>
          <p:cNvGrpSpPr/>
          <p:nvPr/>
        </p:nvGrpSpPr>
        <p:grpSpPr>
          <a:xfrm>
            <a:off x="2057864" y="1570991"/>
            <a:ext cx="3835246" cy="1458878"/>
            <a:chOff x="6317050" y="1835353"/>
            <a:chExt cx="2593748" cy="887949"/>
          </a:xfr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4">
                  <a:lumMod val="20000"/>
                  <a:lumOff val="80000"/>
                </a:schemeClr>
              </a:gs>
            </a:gsLst>
            <a:lin ang="5400000" scaled="1"/>
          </a:gradFill>
        </p:grpSpPr>
        <p:sp>
          <p:nvSpPr>
            <p:cNvPr id="355" name="平行四边形 20"/>
            <p:cNvSpPr/>
            <p:nvPr/>
          </p:nvSpPr>
          <p:spPr>
            <a:xfrm>
              <a:off x="6317050" y="2143427"/>
              <a:ext cx="1815569" cy="577878"/>
            </a:xfrm>
            <a:custGeom>
              <a:avLst/>
              <a:gdLst>
                <a:gd name="connsiteX0" fmla="*/ 0 w 2304661"/>
                <a:gd name="connsiteY0" fmla="*/ 363893 h 363893"/>
                <a:gd name="connsiteX1" fmla="*/ 111966 w 2304661"/>
                <a:gd name="connsiteY1" fmla="*/ 0 h 363893"/>
                <a:gd name="connsiteX2" fmla="*/ 2304661 w 2304661"/>
                <a:gd name="connsiteY2" fmla="*/ 0 h 363893"/>
                <a:gd name="connsiteX3" fmla="*/ 2192695 w 2304661"/>
                <a:gd name="connsiteY3" fmla="*/ 363893 h 363893"/>
                <a:gd name="connsiteX4" fmla="*/ 0 w 2304661"/>
                <a:gd name="connsiteY4" fmla="*/ 363893 h 363893"/>
                <a:gd name="connsiteX0-1" fmla="*/ 0 w 2304661"/>
                <a:gd name="connsiteY0-2" fmla="*/ 943013 h 943013"/>
                <a:gd name="connsiteX1-3" fmla="*/ 467566 w 2304661"/>
                <a:gd name="connsiteY1-4" fmla="*/ 0 h 943013"/>
                <a:gd name="connsiteX2-5" fmla="*/ 2304661 w 2304661"/>
                <a:gd name="connsiteY2-6" fmla="*/ 579120 h 943013"/>
                <a:gd name="connsiteX3-7" fmla="*/ 2192695 w 2304661"/>
                <a:gd name="connsiteY3-8" fmla="*/ 943013 h 943013"/>
                <a:gd name="connsiteX4-9" fmla="*/ 0 w 2304661"/>
                <a:gd name="connsiteY4-10" fmla="*/ 943013 h 943013"/>
                <a:gd name="connsiteX0-11" fmla="*/ 0 w 1903341"/>
                <a:gd name="connsiteY0-12" fmla="*/ 511213 h 943013"/>
                <a:gd name="connsiteX1-13" fmla="*/ 66246 w 1903341"/>
                <a:gd name="connsiteY1-14" fmla="*/ 0 h 943013"/>
                <a:gd name="connsiteX2-15" fmla="*/ 1903341 w 1903341"/>
                <a:gd name="connsiteY2-16" fmla="*/ 579120 h 943013"/>
                <a:gd name="connsiteX3-17" fmla="*/ 1791375 w 1903341"/>
                <a:gd name="connsiteY3-18" fmla="*/ 943013 h 943013"/>
                <a:gd name="connsiteX4-19" fmla="*/ 0 w 1903341"/>
                <a:gd name="connsiteY4-20" fmla="*/ 511213 h 943013"/>
                <a:gd name="connsiteX0-21" fmla="*/ 101394 w 1837095"/>
                <a:gd name="connsiteY0-22" fmla="*/ 429933 h 943013"/>
                <a:gd name="connsiteX1-23" fmla="*/ 0 w 1837095"/>
                <a:gd name="connsiteY1-24" fmla="*/ 0 h 943013"/>
                <a:gd name="connsiteX2-25" fmla="*/ 1837095 w 1837095"/>
                <a:gd name="connsiteY2-26" fmla="*/ 579120 h 943013"/>
                <a:gd name="connsiteX3-27" fmla="*/ 1725129 w 1837095"/>
                <a:gd name="connsiteY3-28" fmla="*/ 943013 h 943013"/>
                <a:gd name="connsiteX4-29" fmla="*/ 101394 w 1837095"/>
                <a:gd name="connsiteY4-30" fmla="*/ 429933 h 943013"/>
                <a:gd name="connsiteX0-31" fmla="*/ 0 w 1847461"/>
                <a:gd name="connsiteY0-32" fmla="*/ 455333 h 943013"/>
                <a:gd name="connsiteX1-33" fmla="*/ 10366 w 1847461"/>
                <a:gd name="connsiteY1-34" fmla="*/ 0 h 943013"/>
                <a:gd name="connsiteX2-35" fmla="*/ 1847461 w 1847461"/>
                <a:gd name="connsiteY2-36" fmla="*/ 579120 h 943013"/>
                <a:gd name="connsiteX3-37" fmla="*/ 1735495 w 1847461"/>
                <a:gd name="connsiteY3-38" fmla="*/ 943013 h 943013"/>
                <a:gd name="connsiteX4-39" fmla="*/ 0 w 1847461"/>
                <a:gd name="connsiteY4-40" fmla="*/ 455333 h 943013"/>
                <a:gd name="connsiteX0-41" fmla="*/ 0 w 1898261"/>
                <a:gd name="connsiteY0-42" fmla="*/ 455333 h 943013"/>
                <a:gd name="connsiteX1-43" fmla="*/ 10366 w 1898261"/>
                <a:gd name="connsiteY1-44" fmla="*/ 0 h 943013"/>
                <a:gd name="connsiteX2-45" fmla="*/ 1898261 w 1898261"/>
                <a:gd name="connsiteY2-46" fmla="*/ 406400 h 943013"/>
                <a:gd name="connsiteX3-47" fmla="*/ 1735495 w 1898261"/>
                <a:gd name="connsiteY3-48" fmla="*/ 943013 h 943013"/>
                <a:gd name="connsiteX4-49" fmla="*/ 0 w 1898261"/>
                <a:gd name="connsiteY4-50" fmla="*/ 455333 h 943013"/>
                <a:gd name="connsiteX0-51" fmla="*/ 0 w 1898261"/>
                <a:gd name="connsiteY0-52" fmla="*/ 455333 h 856653"/>
                <a:gd name="connsiteX1-53" fmla="*/ 10366 w 1898261"/>
                <a:gd name="connsiteY1-54" fmla="*/ 0 h 856653"/>
                <a:gd name="connsiteX2-55" fmla="*/ 1898261 w 1898261"/>
                <a:gd name="connsiteY2-56" fmla="*/ 406400 h 856653"/>
                <a:gd name="connsiteX3-57" fmla="*/ 1898055 w 1898261"/>
                <a:gd name="connsiteY3-58" fmla="*/ 856653 h 856653"/>
                <a:gd name="connsiteX4-59" fmla="*/ 0 w 1898261"/>
                <a:gd name="connsiteY4-60" fmla="*/ 455333 h 856653"/>
                <a:gd name="connsiteX0-61" fmla="*/ 0 w 1898261"/>
                <a:gd name="connsiteY0-62" fmla="*/ 460413 h 861733"/>
                <a:gd name="connsiteX1-63" fmla="*/ 206 w 1898261"/>
                <a:gd name="connsiteY1-64" fmla="*/ 0 h 861733"/>
                <a:gd name="connsiteX2-65" fmla="*/ 1898261 w 1898261"/>
                <a:gd name="connsiteY2-66" fmla="*/ 411480 h 861733"/>
                <a:gd name="connsiteX3-67" fmla="*/ 1898055 w 1898261"/>
                <a:gd name="connsiteY3-68" fmla="*/ 861733 h 861733"/>
                <a:gd name="connsiteX4-69" fmla="*/ 0 w 1898261"/>
                <a:gd name="connsiteY4-70" fmla="*/ 460413 h 861733"/>
                <a:gd name="connsiteX0-71" fmla="*/ 0 w 1898261"/>
                <a:gd name="connsiteY0-72" fmla="*/ 460413 h 861733"/>
                <a:gd name="connsiteX1-73" fmla="*/ 206 w 1898261"/>
                <a:gd name="connsiteY1-74" fmla="*/ 0 h 861733"/>
                <a:gd name="connsiteX2-75" fmla="*/ 1898261 w 1898261"/>
                <a:gd name="connsiteY2-76" fmla="*/ 396240 h 861733"/>
                <a:gd name="connsiteX3-77" fmla="*/ 1898055 w 1898261"/>
                <a:gd name="connsiteY3-78" fmla="*/ 861733 h 861733"/>
                <a:gd name="connsiteX4-79" fmla="*/ 0 w 1898261"/>
                <a:gd name="connsiteY4-80" fmla="*/ 460413 h 861733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1898261" h="861733">
                  <a:moveTo>
                    <a:pt x="0" y="460413"/>
                  </a:moveTo>
                  <a:cubicBezTo>
                    <a:pt x="69" y="306942"/>
                    <a:pt x="137" y="153471"/>
                    <a:pt x="206" y="0"/>
                  </a:cubicBezTo>
                  <a:lnTo>
                    <a:pt x="1898261" y="396240"/>
                  </a:lnTo>
                  <a:cubicBezTo>
                    <a:pt x="1898192" y="546324"/>
                    <a:pt x="1898124" y="711649"/>
                    <a:pt x="1898055" y="861733"/>
                  </a:cubicBezTo>
                  <a:lnTo>
                    <a:pt x="0" y="460413"/>
                  </a:lnTo>
                  <a:close/>
                </a:path>
              </a:pathLst>
            </a:custGeom>
            <a:gradFill>
              <a:gsLst>
                <a:gs pos="52000">
                  <a:srgbClr val="7DABFF"/>
                </a:gs>
                <a:gs pos="6000">
                  <a:srgbClr val="5F7EF7"/>
                </a:gs>
                <a:gs pos="97000">
                  <a:srgbClr val="518AF9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56" name="菱形 21"/>
            <p:cNvSpPr/>
            <p:nvPr/>
          </p:nvSpPr>
          <p:spPr>
            <a:xfrm>
              <a:off x="6320304" y="1835353"/>
              <a:ext cx="2574403" cy="579462"/>
            </a:xfrm>
            <a:custGeom>
              <a:avLst/>
              <a:gdLst>
                <a:gd name="connsiteX0" fmla="*/ 0 w 2665445"/>
                <a:gd name="connsiteY0" fmla="*/ 452566 h 905131"/>
                <a:gd name="connsiteX1" fmla="*/ 1332723 w 2665445"/>
                <a:gd name="connsiteY1" fmla="*/ 0 h 905131"/>
                <a:gd name="connsiteX2" fmla="*/ 2665445 w 2665445"/>
                <a:gd name="connsiteY2" fmla="*/ 452566 h 905131"/>
                <a:gd name="connsiteX3" fmla="*/ 1332723 w 2665445"/>
                <a:gd name="connsiteY3" fmla="*/ 905131 h 905131"/>
                <a:gd name="connsiteX4" fmla="*/ 0 w 2665445"/>
                <a:gd name="connsiteY4" fmla="*/ 452566 h 905131"/>
                <a:gd name="connsiteX0-1" fmla="*/ 0 w 2665445"/>
                <a:gd name="connsiteY0-2" fmla="*/ 469711 h 922276"/>
                <a:gd name="connsiteX1-3" fmla="*/ 1001253 w 2665445"/>
                <a:gd name="connsiteY1-4" fmla="*/ 0 h 922276"/>
                <a:gd name="connsiteX2-5" fmla="*/ 2665445 w 2665445"/>
                <a:gd name="connsiteY2-6" fmla="*/ 469711 h 922276"/>
                <a:gd name="connsiteX3-7" fmla="*/ 1332723 w 2665445"/>
                <a:gd name="connsiteY3-8" fmla="*/ 922276 h 922276"/>
                <a:gd name="connsiteX4-9" fmla="*/ 0 w 2665445"/>
                <a:gd name="connsiteY4-10" fmla="*/ 469711 h 922276"/>
                <a:gd name="connsiteX0-11" fmla="*/ 0 w 2735930"/>
                <a:gd name="connsiteY0-12" fmla="*/ 469711 h 922276"/>
                <a:gd name="connsiteX1-13" fmla="*/ 1001253 w 2735930"/>
                <a:gd name="connsiteY1-14" fmla="*/ 0 h 922276"/>
                <a:gd name="connsiteX2-15" fmla="*/ 2735930 w 2735930"/>
                <a:gd name="connsiteY2-16" fmla="*/ 317311 h 922276"/>
                <a:gd name="connsiteX3-17" fmla="*/ 1332723 w 2735930"/>
                <a:gd name="connsiteY3-18" fmla="*/ 922276 h 922276"/>
                <a:gd name="connsiteX4-19" fmla="*/ 0 w 2735930"/>
                <a:gd name="connsiteY4-20" fmla="*/ 469711 h 922276"/>
                <a:gd name="connsiteX0-21" fmla="*/ 0 w 2735930"/>
                <a:gd name="connsiteY0-22" fmla="*/ 469711 h 861316"/>
                <a:gd name="connsiteX1-23" fmla="*/ 1001253 w 2735930"/>
                <a:gd name="connsiteY1-24" fmla="*/ 0 h 861316"/>
                <a:gd name="connsiteX2-25" fmla="*/ 2735930 w 2735930"/>
                <a:gd name="connsiteY2-26" fmla="*/ 317311 h 861316"/>
                <a:gd name="connsiteX3-27" fmla="*/ 1944228 w 2735930"/>
                <a:gd name="connsiteY3-28" fmla="*/ 861316 h 861316"/>
                <a:gd name="connsiteX4-29" fmla="*/ 0 w 2735930"/>
                <a:gd name="connsiteY4-30" fmla="*/ 469711 h 861316"/>
                <a:gd name="connsiteX0-31" fmla="*/ 0 w 2695925"/>
                <a:gd name="connsiteY0-32" fmla="*/ 452566 h 861316"/>
                <a:gd name="connsiteX1-33" fmla="*/ 961248 w 2695925"/>
                <a:gd name="connsiteY1-34" fmla="*/ 0 h 861316"/>
                <a:gd name="connsiteX2-35" fmla="*/ 2695925 w 2695925"/>
                <a:gd name="connsiteY2-36" fmla="*/ 317311 h 861316"/>
                <a:gd name="connsiteX3-37" fmla="*/ 1904223 w 2695925"/>
                <a:gd name="connsiteY3-38" fmla="*/ 861316 h 861316"/>
                <a:gd name="connsiteX4-39" fmla="*/ 0 w 2695925"/>
                <a:gd name="connsiteY4-40" fmla="*/ 452566 h 861316"/>
                <a:gd name="connsiteX0-41" fmla="*/ 0 w 2695925"/>
                <a:gd name="connsiteY0-42" fmla="*/ 452566 h 864095"/>
                <a:gd name="connsiteX1-43" fmla="*/ 961248 w 2695925"/>
                <a:gd name="connsiteY1-44" fmla="*/ 0 h 864095"/>
                <a:gd name="connsiteX2-45" fmla="*/ 2695925 w 2695925"/>
                <a:gd name="connsiteY2-46" fmla="*/ 317311 h 864095"/>
                <a:gd name="connsiteX3-47" fmla="*/ 1897821 w 2695925"/>
                <a:gd name="connsiteY3-48" fmla="*/ 864095 h 864095"/>
                <a:gd name="connsiteX4-49" fmla="*/ 0 w 2695925"/>
                <a:gd name="connsiteY4-50" fmla="*/ 452566 h 864095"/>
                <a:gd name="connsiteX0-51" fmla="*/ 0 w 2691657"/>
                <a:gd name="connsiteY0-52" fmla="*/ 452566 h 864095"/>
                <a:gd name="connsiteX1-53" fmla="*/ 961248 w 2691657"/>
                <a:gd name="connsiteY1-54" fmla="*/ 0 h 864095"/>
                <a:gd name="connsiteX2-55" fmla="*/ 2691657 w 2691657"/>
                <a:gd name="connsiteY2-56" fmla="*/ 317311 h 864095"/>
                <a:gd name="connsiteX3-57" fmla="*/ 1897821 w 2691657"/>
                <a:gd name="connsiteY3-58" fmla="*/ 864095 h 864095"/>
                <a:gd name="connsiteX4-59" fmla="*/ 0 w 2691657"/>
                <a:gd name="connsiteY4-60" fmla="*/ 452566 h 864095"/>
                <a:gd name="connsiteX0-61" fmla="*/ 0 w 2691657"/>
                <a:gd name="connsiteY0-62" fmla="*/ 458125 h 864095"/>
                <a:gd name="connsiteX1-63" fmla="*/ 961248 w 2691657"/>
                <a:gd name="connsiteY1-64" fmla="*/ 0 h 864095"/>
                <a:gd name="connsiteX2-65" fmla="*/ 2691657 w 2691657"/>
                <a:gd name="connsiteY2-66" fmla="*/ 317311 h 864095"/>
                <a:gd name="connsiteX3-67" fmla="*/ 1897821 w 2691657"/>
                <a:gd name="connsiteY3-68" fmla="*/ 864095 h 864095"/>
                <a:gd name="connsiteX4-69" fmla="*/ 0 w 2691657"/>
                <a:gd name="connsiteY4-70" fmla="*/ 458125 h 864095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2691657" h="864095">
                  <a:moveTo>
                    <a:pt x="0" y="458125"/>
                  </a:moveTo>
                  <a:lnTo>
                    <a:pt x="961248" y="0"/>
                  </a:lnTo>
                  <a:lnTo>
                    <a:pt x="2691657" y="317311"/>
                  </a:lnTo>
                  <a:lnTo>
                    <a:pt x="1897821" y="864095"/>
                  </a:lnTo>
                  <a:lnTo>
                    <a:pt x="0" y="458125"/>
                  </a:lnTo>
                  <a:close/>
                </a:path>
              </a:pathLst>
            </a:custGeom>
            <a:gradFill>
              <a:gsLst>
                <a:gs pos="52000">
                  <a:srgbClr val="7DABFF"/>
                </a:gs>
                <a:gs pos="6000">
                  <a:srgbClr val="5F7EF7"/>
                </a:gs>
                <a:gs pos="97000">
                  <a:srgbClr val="518AF9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7" name="平行四边形 20"/>
            <p:cNvSpPr/>
            <p:nvPr/>
          </p:nvSpPr>
          <p:spPr>
            <a:xfrm>
              <a:off x="8130526" y="2050408"/>
              <a:ext cx="780272" cy="672894"/>
            </a:xfrm>
            <a:custGeom>
              <a:avLst/>
              <a:gdLst>
                <a:gd name="connsiteX0" fmla="*/ 0 w 2304661"/>
                <a:gd name="connsiteY0" fmla="*/ 363893 h 363893"/>
                <a:gd name="connsiteX1" fmla="*/ 111966 w 2304661"/>
                <a:gd name="connsiteY1" fmla="*/ 0 h 363893"/>
                <a:gd name="connsiteX2" fmla="*/ 2304661 w 2304661"/>
                <a:gd name="connsiteY2" fmla="*/ 0 h 363893"/>
                <a:gd name="connsiteX3" fmla="*/ 2192695 w 2304661"/>
                <a:gd name="connsiteY3" fmla="*/ 363893 h 363893"/>
                <a:gd name="connsiteX4" fmla="*/ 0 w 2304661"/>
                <a:gd name="connsiteY4" fmla="*/ 363893 h 363893"/>
                <a:gd name="connsiteX0-1" fmla="*/ 0 w 2304661"/>
                <a:gd name="connsiteY0-2" fmla="*/ 943013 h 943013"/>
                <a:gd name="connsiteX1-3" fmla="*/ 467566 w 2304661"/>
                <a:gd name="connsiteY1-4" fmla="*/ 0 h 943013"/>
                <a:gd name="connsiteX2-5" fmla="*/ 2304661 w 2304661"/>
                <a:gd name="connsiteY2-6" fmla="*/ 579120 h 943013"/>
                <a:gd name="connsiteX3-7" fmla="*/ 2192695 w 2304661"/>
                <a:gd name="connsiteY3-8" fmla="*/ 943013 h 943013"/>
                <a:gd name="connsiteX4-9" fmla="*/ 0 w 2304661"/>
                <a:gd name="connsiteY4-10" fmla="*/ 943013 h 943013"/>
                <a:gd name="connsiteX0-11" fmla="*/ 0 w 1903341"/>
                <a:gd name="connsiteY0-12" fmla="*/ 511213 h 943013"/>
                <a:gd name="connsiteX1-13" fmla="*/ 66246 w 1903341"/>
                <a:gd name="connsiteY1-14" fmla="*/ 0 h 943013"/>
                <a:gd name="connsiteX2-15" fmla="*/ 1903341 w 1903341"/>
                <a:gd name="connsiteY2-16" fmla="*/ 579120 h 943013"/>
                <a:gd name="connsiteX3-17" fmla="*/ 1791375 w 1903341"/>
                <a:gd name="connsiteY3-18" fmla="*/ 943013 h 943013"/>
                <a:gd name="connsiteX4-19" fmla="*/ 0 w 1903341"/>
                <a:gd name="connsiteY4-20" fmla="*/ 511213 h 943013"/>
                <a:gd name="connsiteX0-21" fmla="*/ 101394 w 1837095"/>
                <a:gd name="connsiteY0-22" fmla="*/ 429933 h 943013"/>
                <a:gd name="connsiteX1-23" fmla="*/ 0 w 1837095"/>
                <a:gd name="connsiteY1-24" fmla="*/ 0 h 943013"/>
                <a:gd name="connsiteX2-25" fmla="*/ 1837095 w 1837095"/>
                <a:gd name="connsiteY2-26" fmla="*/ 579120 h 943013"/>
                <a:gd name="connsiteX3-27" fmla="*/ 1725129 w 1837095"/>
                <a:gd name="connsiteY3-28" fmla="*/ 943013 h 943013"/>
                <a:gd name="connsiteX4-29" fmla="*/ 101394 w 1837095"/>
                <a:gd name="connsiteY4-30" fmla="*/ 429933 h 943013"/>
                <a:gd name="connsiteX0-31" fmla="*/ 0 w 1847461"/>
                <a:gd name="connsiteY0-32" fmla="*/ 455333 h 943013"/>
                <a:gd name="connsiteX1-33" fmla="*/ 10366 w 1847461"/>
                <a:gd name="connsiteY1-34" fmla="*/ 0 h 943013"/>
                <a:gd name="connsiteX2-35" fmla="*/ 1847461 w 1847461"/>
                <a:gd name="connsiteY2-36" fmla="*/ 579120 h 943013"/>
                <a:gd name="connsiteX3-37" fmla="*/ 1735495 w 1847461"/>
                <a:gd name="connsiteY3-38" fmla="*/ 943013 h 943013"/>
                <a:gd name="connsiteX4-39" fmla="*/ 0 w 1847461"/>
                <a:gd name="connsiteY4-40" fmla="*/ 455333 h 943013"/>
                <a:gd name="connsiteX0-41" fmla="*/ 0 w 1898261"/>
                <a:gd name="connsiteY0-42" fmla="*/ 455333 h 943013"/>
                <a:gd name="connsiteX1-43" fmla="*/ 10366 w 1898261"/>
                <a:gd name="connsiteY1-44" fmla="*/ 0 h 943013"/>
                <a:gd name="connsiteX2-45" fmla="*/ 1898261 w 1898261"/>
                <a:gd name="connsiteY2-46" fmla="*/ 406400 h 943013"/>
                <a:gd name="connsiteX3-47" fmla="*/ 1735495 w 1898261"/>
                <a:gd name="connsiteY3-48" fmla="*/ 943013 h 943013"/>
                <a:gd name="connsiteX4-49" fmla="*/ 0 w 1898261"/>
                <a:gd name="connsiteY4-50" fmla="*/ 455333 h 943013"/>
                <a:gd name="connsiteX0-51" fmla="*/ 0 w 1898261"/>
                <a:gd name="connsiteY0-52" fmla="*/ 455333 h 856653"/>
                <a:gd name="connsiteX1-53" fmla="*/ 10366 w 1898261"/>
                <a:gd name="connsiteY1-54" fmla="*/ 0 h 856653"/>
                <a:gd name="connsiteX2-55" fmla="*/ 1898261 w 1898261"/>
                <a:gd name="connsiteY2-56" fmla="*/ 406400 h 856653"/>
                <a:gd name="connsiteX3-57" fmla="*/ 1898055 w 1898261"/>
                <a:gd name="connsiteY3-58" fmla="*/ 856653 h 856653"/>
                <a:gd name="connsiteX4-59" fmla="*/ 0 w 1898261"/>
                <a:gd name="connsiteY4-60" fmla="*/ 455333 h 856653"/>
                <a:gd name="connsiteX0-61" fmla="*/ 0 w 1898261"/>
                <a:gd name="connsiteY0-62" fmla="*/ 460413 h 861733"/>
                <a:gd name="connsiteX1-63" fmla="*/ 206 w 1898261"/>
                <a:gd name="connsiteY1-64" fmla="*/ 0 h 861733"/>
                <a:gd name="connsiteX2-65" fmla="*/ 1898261 w 1898261"/>
                <a:gd name="connsiteY2-66" fmla="*/ 411480 h 861733"/>
                <a:gd name="connsiteX3-67" fmla="*/ 1898055 w 1898261"/>
                <a:gd name="connsiteY3-68" fmla="*/ 861733 h 861733"/>
                <a:gd name="connsiteX4-69" fmla="*/ 0 w 1898261"/>
                <a:gd name="connsiteY4-70" fmla="*/ 460413 h 861733"/>
                <a:gd name="connsiteX0-71" fmla="*/ 0 w 1898261"/>
                <a:gd name="connsiteY0-72" fmla="*/ 460413 h 861733"/>
                <a:gd name="connsiteX1-73" fmla="*/ 206 w 1898261"/>
                <a:gd name="connsiteY1-74" fmla="*/ 0 h 861733"/>
                <a:gd name="connsiteX2-75" fmla="*/ 1898261 w 1898261"/>
                <a:gd name="connsiteY2-76" fmla="*/ 396240 h 861733"/>
                <a:gd name="connsiteX3-77" fmla="*/ 1898055 w 1898261"/>
                <a:gd name="connsiteY3-78" fmla="*/ 861733 h 861733"/>
                <a:gd name="connsiteX4-79" fmla="*/ 0 w 1898261"/>
                <a:gd name="connsiteY4-80" fmla="*/ 460413 h 861733"/>
                <a:gd name="connsiteX0-81" fmla="*/ 0 w 1898055"/>
                <a:gd name="connsiteY0-82" fmla="*/ 1227493 h 1628813"/>
                <a:gd name="connsiteX1-83" fmla="*/ 206 w 1898055"/>
                <a:gd name="connsiteY1-84" fmla="*/ 767080 h 1628813"/>
                <a:gd name="connsiteX2-85" fmla="*/ 1141341 w 1898055"/>
                <a:gd name="connsiteY2-86" fmla="*/ 0 h 1628813"/>
                <a:gd name="connsiteX3-87" fmla="*/ 1898055 w 1898055"/>
                <a:gd name="connsiteY3-88" fmla="*/ 1628813 h 1628813"/>
                <a:gd name="connsiteX4-89" fmla="*/ 0 w 1898055"/>
                <a:gd name="connsiteY4-90" fmla="*/ 1227493 h 1628813"/>
                <a:gd name="connsiteX0-91" fmla="*/ 0 w 1141341"/>
                <a:gd name="connsiteY0-92" fmla="*/ 1227493 h 1227493"/>
                <a:gd name="connsiteX1-93" fmla="*/ 206 w 1141341"/>
                <a:gd name="connsiteY1-94" fmla="*/ 767080 h 1227493"/>
                <a:gd name="connsiteX2-95" fmla="*/ 1141341 w 1141341"/>
                <a:gd name="connsiteY2-96" fmla="*/ 0 h 1227493"/>
                <a:gd name="connsiteX3-97" fmla="*/ 1141135 w 1141341"/>
                <a:gd name="connsiteY3-98" fmla="*/ 516293 h 1227493"/>
                <a:gd name="connsiteX4-99" fmla="*/ 0 w 1141341"/>
                <a:gd name="connsiteY4-100" fmla="*/ 1227493 h 1227493"/>
                <a:gd name="connsiteX0-101" fmla="*/ 0 w 1141341"/>
                <a:gd name="connsiteY0-102" fmla="*/ 1227493 h 1227493"/>
                <a:gd name="connsiteX1-103" fmla="*/ 206 w 1141341"/>
                <a:gd name="connsiteY1-104" fmla="*/ 767080 h 1227493"/>
                <a:gd name="connsiteX2-105" fmla="*/ 1141341 w 1141341"/>
                <a:gd name="connsiteY2-106" fmla="*/ 0 h 1227493"/>
                <a:gd name="connsiteX3-107" fmla="*/ 1125895 w 1141341"/>
                <a:gd name="connsiteY3-108" fmla="*/ 394373 h 1227493"/>
                <a:gd name="connsiteX4-109" fmla="*/ 0 w 1141341"/>
                <a:gd name="connsiteY4-110" fmla="*/ 1227493 h 1227493"/>
                <a:gd name="connsiteX0-111" fmla="*/ 0 w 1146215"/>
                <a:gd name="connsiteY0-112" fmla="*/ 1227493 h 1227493"/>
                <a:gd name="connsiteX1-113" fmla="*/ 206 w 1146215"/>
                <a:gd name="connsiteY1-114" fmla="*/ 767080 h 1227493"/>
                <a:gd name="connsiteX2-115" fmla="*/ 1141341 w 1146215"/>
                <a:gd name="connsiteY2-116" fmla="*/ 0 h 1227493"/>
                <a:gd name="connsiteX3-117" fmla="*/ 1146215 w 1146215"/>
                <a:gd name="connsiteY3-118" fmla="*/ 419773 h 1227493"/>
                <a:gd name="connsiteX4-119" fmla="*/ 0 w 1146215"/>
                <a:gd name="connsiteY4-120" fmla="*/ 1227493 h 1227493"/>
                <a:gd name="connsiteX0-121" fmla="*/ 0 w 1146215"/>
                <a:gd name="connsiteY0-122" fmla="*/ 1227493 h 1227493"/>
                <a:gd name="connsiteX1-123" fmla="*/ 330406 w 1146215"/>
                <a:gd name="connsiteY1-124" fmla="*/ 543560 h 1227493"/>
                <a:gd name="connsiteX2-125" fmla="*/ 1141341 w 1146215"/>
                <a:gd name="connsiteY2-126" fmla="*/ 0 h 1227493"/>
                <a:gd name="connsiteX3-127" fmla="*/ 1146215 w 1146215"/>
                <a:gd name="connsiteY3-128" fmla="*/ 419773 h 1227493"/>
                <a:gd name="connsiteX4-129" fmla="*/ 0 w 1146215"/>
                <a:gd name="connsiteY4-130" fmla="*/ 1227493 h 1227493"/>
                <a:gd name="connsiteX0-131" fmla="*/ 0 w 861735"/>
                <a:gd name="connsiteY0-132" fmla="*/ 937933 h 937933"/>
                <a:gd name="connsiteX1-133" fmla="*/ 45926 w 861735"/>
                <a:gd name="connsiteY1-134" fmla="*/ 543560 h 937933"/>
                <a:gd name="connsiteX2-135" fmla="*/ 856861 w 861735"/>
                <a:gd name="connsiteY2-136" fmla="*/ 0 h 937933"/>
                <a:gd name="connsiteX3-137" fmla="*/ 861735 w 861735"/>
                <a:gd name="connsiteY3-138" fmla="*/ 419773 h 937933"/>
                <a:gd name="connsiteX4-139" fmla="*/ 0 w 861735"/>
                <a:gd name="connsiteY4-140" fmla="*/ 937933 h 937933"/>
                <a:gd name="connsiteX0-141" fmla="*/ 15035 w 815810"/>
                <a:gd name="connsiteY0-142" fmla="*/ 983653 h 983653"/>
                <a:gd name="connsiteX1-143" fmla="*/ 1 w 815810"/>
                <a:gd name="connsiteY1-144" fmla="*/ 543560 h 983653"/>
                <a:gd name="connsiteX2-145" fmla="*/ 810936 w 815810"/>
                <a:gd name="connsiteY2-146" fmla="*/ 0 h 983653"/>
                <a:gd name="connsiteX3-147" fmla="*/ 815810 w 815810"/>
                <a:gd name="connsiteY3-148" fmla="*/ 419773 h 983653"/>
                <a:gd name="connsiteX4-149" fmla="*/ 15035 w 815810"/>
                <a:gd name="connsiteY4-150" fmla="*/ 983653 h 983653"/>
                <a:gd name="connsiteX0-151" fmla="*/ 5510 w 815810"/>
                <a:gd name="connsiteY0-152" fmla="*/ 995083 h 995083"/>
                <a:gd name="connsiteX1-153" fmla="*/ 1 w 815810"/>
                <a:gd name="connsiteY1-154" fmla="*/ 543560 h 995083"/>
                <a:gd name="connsiteX2-155" fmla="*/ 810936 w 815810"/>
                <a:gd name="connsiteY2-156" fmla="*/ 0 h 995083"/>
                <a:gd name="connsiteX3-157" fmla="*/ 815810 w 815810"/>
                <a:gd name="connsiteY3-158" fmla="*/ 419773 h 995083"/>
                <a:gd name="connsiteX4-159" fmla="*/ 5510 w 815810"/>
                <a:gd name="connsiteY4-160" fmla="*/ 995083 h 995083"/>
                <a:gd name="connsiteX0-161" fmla="*/ 1700 w 815810"/>
                <a:gd name="connsiteY0-162" fmla="*/ 995083 h 995083"/>
                <a:gd name="connsiteX1-163" fmla="*/ 1 w 815810"/>
                <a:gd name="connsiteY1-164" fmla="*/ 543560 h 995083"/>
                <a:gd name="connsiteX2-165" fmla="*/ 810936 w 815810"/>
                <a:gd name="connsiteY2-166" fmla="*/ 0 h 995083"/>
                <a:gd name="connsiteX3-167" fmla="*/ 815810 w 815810"/>
                <a:gd name="connsiteY3-168" fmla="*/ 419773 h 995083"/>
                <a:gd name="connsiteX4-169" fmla="*/ 1700 w 815810"/>
                <a:gd name="connsiteY4-170" fmla="*/ 995083 h 995083"/>
                <a:gd name="connsiteX0-171" fmla="*/ 1700 w 815810"/>
                <a:gd name="connsiteY0-172" fmla="*/ 995083 h 995083"/>
                <a:gd name="connsiteX1-173" fmla="*/ 1 w 815810"/>
                <a:gd name="connsiteY1-174" fmla="*/ 540781 h 995083"/>
                <a:gd name="connsiteX2-175" fmla="*/ 810936 w 815810"/>
                <a:gd name="connsiteY2-176" fmla="*/ 0 h 995083"/>
                <a:gd name="connsiteX3-177" fmla="*/ 815810 w 815810"/>
                <a:gd name="connsiteY3-178" fmla="*/ 419773 h 995083"/>
                <a:gd name="connsiteX4-179" fmla="*/ 1700 w 815810"/>
                <a:gd name="connsiteY4-180" fmla="*/ 995083 h 995083"/>
                <a:gd name="connsiteX0-181" fmla="*/ 1700 w 815810"/>
                <a:gd name="connsiteY0-182" fmla="*/ 1000642 h 1000642"/>
                <a:gd name="connsiteX1-183" fmla="*/ 1 w 815810"/>
                <a:gd name="connsiteY1-184" fmla="*/ 546340 h 1000642"/>
                <a:gd name="connsiteX2-185" fmla="*/ 810936 w 815810"/>
                <a:gd name="connsiteY2-186" fmla="*/ 0 h 1000642"/>
                <a:gd name="connsiteX3-187" fmla="*/ 815810 w 815810"/>
                <a:gd name="connsiteY3-188" fmla="*/ 425332 h 1000642"/>
                <a:gd name="connsiteX4-189" fmla="*/ 1700 w 815810"/>
                <a:gd name="connsiteY4-190" fmla="*/ 1000642 h 1000642"/>
                <a:gd name="connsiteX0-191" fmla="*/ 1700 w 815810"/>
                <a:gd name="connsiteY0-192" fmla="*/ 995083 h 995083"/>
                <a:gd name="connsiteX1-193" fmla="*/ 1 w 815810"/>
                <a:gd name="connsiteY1-194" fmla="*/ 540781 h 995083"/>
                <a:gd name="connsiteX2-195" fmla="*/ 806668 w 815810"/>
                <a:gd name="connsiteY2-196" fmla="*/ 0 h 995083"/>
                <a:gd name="connsiteX3-197" fmla="*/ 815810 w 815810"/>
                <a:gd name="connsiteY3-198" fmla="*/ 419773 h 995083"/>
                <a:gd name="connsiteX4-199" fmla="*/ 1700 w 815810"/>
                <a:gd name="connsiteY4-200" fmla="*/ 995083 h 995083"/>
                <a:gd name="connsiteX0-201" fmla="*/ 1700 w 815810"/>
                <a:gd name="connsiteY0-202" fmla="*/ 1003421 h 1003421"/>
                <a:gd name="connsiteX1-203" fmla="*/ 1 w 815810"/>
                <a:gd name="connsiteY1-204" fmla="*/ 540781 h 1003421"/>
                <a:gd name="connsiteX2-205" fmla="*/ 806668 w 815810"/>
                <a:gd name="connsiteY2-206" fmla="*/ 0 h 1003421"/>
                <a:gd name="connsiteX3-207" fmla="*/ 815810 w 815810"/>
                <a:gd name="connsiteY3-208" fmla="*/ 419773 h 1003421"/>
                <a:gd name="connsiteX4-209" fmla="*/ 1700 w 815810"/>
                <a:gd name="connsiteY4-210" fmla="*/ 1003421 h 100342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</a:cxnLst>
              <a:rect l="l" t="t" r="r" b="b"/>
              <a:pathLst>
                <a:path w="815810" h="1003421">
                  <a:moveTo>
                    <a:pt x="1700" y="1003421"/>
                  </a:moveTo>
                  <a:cubicBezTo>
                    <a:pt x="1769" y="849950"/>
                    <a:pt x="-68" y="694252"/>
                    <a:pt x="1" y="540781"/>
                  </a:cubicBezTo>
                  <a:lnTo>
                    <a:pt x="806668" y="0"/>
                  </a:lnTo>
                  <a:cubicBezTo>
                    <a:pt x="806599" y="150084"/>
                    <a:pt x="815879" y="269689"/>
                    <a:pt x="815810" y="419773"/>
                  </a:cubicBezTo>
                  <a:lnTo>
                    <a:pt x="1700" y="1003421"/>
                  </a:lnTo>
                  <a:close/>
                </a:path>
              </a:pathLst>
            </a:custGeom>
            <a:gradFill>
              <a:gsLst>
                <a:gs pos="52000">
                  <a:srgbClr val="7DABFF"/>
                </a:gs>
                <a:gs pos="6000">
                  <a:srgbClr val="5F7EF7"/>
                </a:gs>
                <a:gs pos="97000">
                  <a:srgbClr val="518AF9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23" name="矩形 322"/>
          <p:cNvSpPr/>
          <p:nvPr/>
        </p:nvSpPr>
        <p:spPr>
          <a:xfrm rot="194986">
            <a:off x="2627079" y="2507952"/>
            <a:ext cx="2079700" cy="261610"/>
          </a:xfrm>
          <a:prstGeom prst="rect">
            <a:avLst/>
          </a:prstGeom>
          <a:noFill/>
          <a:scene3d>
            <a:camera prst="isometricOffAxis2Left">
              <a:rot lat="1080000" lon="1560000" rev="180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zh-CN" altLang="en-US" sz="1100" kern="0" dirty="0">
                <a:solidFill>
                  <a:schemeClr val="bg1"/>
                </a:solidFill>
                <a:latin typeface="+mj-ea"/>
                <a:ea typeface="+mj-ea"/>
              </a:rPr>
              <a:t>语义理解、意图判断</a:t>
            </a:r>
            <a:endParaRPr lang="zh-CN" altLang="en-US" sz="1100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25" name="矩形 324"/>
          <p:cNvSpPr/>
          <p:nvPr/>
        </p:nvSpPr>
        <p:spPr>
          <a:xfrm rot="283183">
            <a:off x="2883775" y="3144819"/>
            <a:ext cx="2189030" cy="430887"/>
          </a:xfrm>
          <a:prstGeom prst="rect">
            <a:avLst/>
          </a:prstGeom>
          <a:noFill/>
          <a:scene3d>
            <a:camera prst="isometricOffAxis2Left">
              <a:rot lat="900000" lon="1543906" rev="175693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zh-CN" altLang="en-US" sz="1100" kern="0" dirty="0">
                <a:solidFill>
                  <a:schemeClr val="bg1"/>
                </a:solidFill>
                <a:latin typeface="+mj-ea"/>
                <a:ea typeface="+mj-ea"/>
              </a:rPr>
              <a:t>信息搜索、功能搜索、文档搜索、问题搜索、位置搜索</a:t>
            </a:r>
            <a:endParaRPr lang="zh-CN" altLang="en-US" sz="1100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0" name="矩形 349"/>
          <p:cNvSpPr/>
          <p:nvPr/>
        </p:nvSpPr>
        <p:spPr>
          <a:xfrm rot="233650">
            <a:off x="2350122" y="2291805"/>
            <a:ext cx="617272" cy="307776"/>
          </a:xfrm>
          <a:prstGeom prst="rect">
            <a:avLst/>
          </a:prstGeom>
          <a:noFill/>
          <a:scene3d>
            <a:camera prst="isometricOffAxis2Left">
              <a:rot lat="1080000" lon="1560000" rev="180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zh-CN" altLang="en-US" sz="1400" b="1" kern="0" dirty="0">
                <a:solidFill>
                  <a:schemeClr val="bg1"/>
                </a:solidFill>
                <a:latin typeface="+mj-ea"/>
                <a:ea typeface="+mj-ea"/>
              </a:rPr>
              <a:t>识别</a:t>
            </a:r>
            <a:endParaRPr lang="zh-CN" altLang="en-US" sz="1400" b="1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62" name="fingerprint_157868"/>
          <p:cNvSpPr>
            <a:spLocks noChangeAspect="1"/>
          </p:cNvSpPr>
          <p:nvPr/>
        </p:nvSpPr>
        <p:spPr bwMode="auto">
          <a:xfrm>
            <a:off x="2266183" y="2312178"/>
            <a:ext cx="169430" cy="171951"/>
          </a:xfrm>
          <a:custGeom>
            <a:avLst/>
            <a:gdLst>
              <a:gd name="connsiteX0" fmla="*/ 515564 w 597830"/>
              <a:gd name="connsiteY0" fmla="*/ 455846 h 606722"/>
              <a:gd name="connsiteX1" fmla="*/ 534459 w 597830"/>
              <a:gd name="connsiteY1" fmla="*/ 462194 h 606722"/>
              <a:gd name="connsiteX2" fmla="*/ 536806 w 597830"/>
              <a:gd name="connsiteY2" fmla="*/ 499107 h 606722"/>
              <a:gd name="connsiteX3" fmla="*/ 299011 w 597830"/>
              <a:gd name="connsiteY3" fmla="*/ 606722 h 606722"/>
              <a:gd name="connsiteX4" fmla="*/ 272806 w 597830"/>
              <a:gd name="connsiteY4" fmla="*/ 580746 h 606722"/>
              <a:gd name="connsiteX5" fmla="*/ 299011 w 597830"/>
              <a:gd name="connsiteY5" fmla="*/ 554770 h 606722"/>
              <a:gd name="connsiteX6" fmla="*/ 497695 w 597830"/>
              <a:gd name="connsiteY6" fmla="*/ 464733 h 606722"/>
              <a:gd name="connsiteX7" fmla="*/ 515564 w 597830"/>
              <a:gd name="connsiteY7" fmla="*/ 455846 h 606722"/>
              <a:gd name="connsiteX8" fmla="*/ 26004 w 597830"/>
              <a:gd name="connsiteY8" fmla="*/ 442657 h 606722"/>
              <a:gd name="connsiteX9" fmla="*/ 52007 w 597830"/>
              <a:gd name="connsiteY9" fmla="*/ 468632 h 606722"/>
              <a:gd name="connsiteX10" fmla="*/ 52007 w 597830"/>
              <a:gd name="connsiteY10" fmla="*/ 513161 h 606722"/>
              <a:gd name="connsiteX11" fmla="*/ 26004 w 597830"/>
              <a:gd name="connsiteY11" fmla="*/ 539332 h 606722"/>
              <a:gd name="connsiteX12" fmla="*/ 0 w 597830"/>
              <a:gd name="connsiteY12" fmla="*/ 513161 h 606722"/>
              <a:gd name="connsiteX13" fmla="*/ 0 w 597830"/>
              <a:gd name="connsiteY13" fmla="*/ 468632 h 606722"/>
              <a:gd name="connsiteX14" fmla="*/ 26004 w 597830"/>
              <a:gd name="connsiteY14" fmla="*/ 442657 h 606722"/>
              <a:gd name="connsiteX15" fmla="*/ 297670 w 597830"/>
              <a:gd name="connsiteY15" fmla="*/ 223975 h 606722"/>
              <a:gd name="connsiteX16" fmla="*/ 370791 w 597830"/>
              <a:gd name="connsiteY16" fmla="*/ 269269 h 606722"/>
              <a:gd name="connsiteX17" fmla="*/ 359256 w 597830"/>
              <a:gd name="connsiteY17" fmla="*/ 304216 h 606722"/>
              <a:gd name="connsiteX18" fmla="*/ 324260 w 597830"/>
              <a:gd name="connsiteY18" fmla="*/ 292502 h 606722"/>
              <a:gd name="connsiteX19" fmla="*/ 297670 w 597830"/>
              <a:gd name="connsiteY19" fmla="*/ 276103 h 606722"/>
              <a:gd name="connsiteX20" fmla="*/ 268148 w 597830"/>
              <a:gd name="connsiteY20" fmla="*/ 305583 h 606722"/>
              <a:gd name="connsiteX21" fmla="*/ 282225 w 597830"/>
              <a:gd name="connsiteY21" fmla="*/ 330768 h 606722"/>
              <a:gd name="connsiteX22" fmla="*/ 290632 w 597830"/>
              <a:gd name="connsiteY22" fmla="*/ 366496 h 606722"/>
              <a:gd name="connsiteX23" fmla="*/ 268539 w 597830"/>
              <a:gd name="connsiteY23" fmla="*/ 378796 h 606722"/>
              <a:gd name="connsiteX24" fmla="*/ 254853 w 597830"/>
              <a:gd name="connsiteY24" fmla="*/ 374891 h 606722"/>
              <a:gd name="connsiteX25" fmla="*/ 216142 w 597830"/>
              <a:gd name="connsiteY25" fmla="*/ 305583 h 606722"/>
              <a:gd name="connsiteX26" fmla="*/ 297670 w 597830"/>
              <a:gd name="connsiteY26" fmla="*/ 223975 h 606722"/>
              <a:gd name="connsiteX27" fmla="*/ 246053 w 597830"/>
              <a:gd name="connsiteY27" fmla="*/ 155240 h 606722"/>
              <a:gd name="connsiteX28" fmla="*/ 279688 w 597830"/>
              <a:gd name="connsiteY28" fmla="*/ 170666 h 606722"/>
              <a:gd name="connsiteX29" fmla="*/ 264239 w 597830"/>
              <a:gd name="connsiteY29" fmla="*/ 204057 h 606722"/>
              <a:gd name="connsiteX30" fmla="*/ 208311 w 597830"/>
              <a:gd name="connsiteY30" fmla="*/ 254436 h 606722"/>
              <a:gd name="connsiteX31" fmla="*/ 198142 w 597830"/>
              <a:gd name="connsiteY31" fmla="*/ 298567 h 606722"/>
              <a:gd name="connsiteX32" fmla="*/ 227671 w 597830"/>
              <a:gd name="connsiteY32" fmla="*/ 369644 h 606722"/>
              <a:gd name="connsiteX33" fmla="*/ 299048 w 597830"/>
              <a:gd name="connsiteY33" fmla="*/ 399129 h 606722"/>
              <a:gd name="connsiteX34" fmla="*/ 364363 w 597830"/>
              <a:gd name="connsiteY34" fmla="*/ 375112 h 606722"/>
              <a:gd name="connsiteX35" fmla="*/ 364558 w 597830"/>
              <a:gd name="connsiteY35" fmla="*/ 375112 h 606722"/>
              <a:gd name="connsiteX36" fmla="*/ 399758 w 597830"/>
              <a:gd name="connsiteY36" fmla="*/ 298567 h 606722"/>
              <a:gd name="connsiteX37" fmla="*/ 389589 w 597830"/>
              <a:gd name="connsiteY37" fmla="*/ 254436 h 606722"/>
              <a:gd name="connsiteX38" fmla="*/ 337572 w 597830"/>
              <a:gd name="connsiteY38" fmla="*/ 205424 h 606722"/>
              <a:gd name="connsiteX39" fmla="*/ 323492 w 597830"/>
              <a:gd name="connsiteY39" fmla="*/ 171447 h 606722"/>
              <a:gd name="connsiteX40" fmla="*/ 357519 w 597830"/>
              <a:gd name="connsiteY40" fmla="*/ 157388 h 606722"/>
              <a:gd name="connsiteX41" fmla="*/ 436522 w 597830"/>
              <a:gd name="connsiteY41" fmla="*/ 231590 h 606722"/>
              <a:gd name="connsiteX42" fmla="*/ 451971 w 597830"/>
              <a:gd name="connsiteY42" fmla="*/ 298567 h 606722"/>
              <a:gd name="connsiteX43" fmla="*/ 398389 w 597830"/>
              <a:gd name="connsiteY43" fmla="*/ 414556 h 606722"/>
              <a:gd name="connsiteX44" fmla="*/ 299048 w 597830"/>
              <a:gd name="connsiteY44" fmla="*/ 451266 h 606722"/>
              <a:gd name="connsiteX45" fmla="*/ 190907 w 597830"/>
              <a:gd name="connsiteY45" fmla="*/ 406550 h 606722"/>
              <a:gd name="connsiteX46" fmla="*/ 190711 w 597830"/>
              <a:gd name="connsiteY46" fmla="*/ 406550 h 606722"/>
              <a:gd name="connsiteX47" fmla="*/ 145929 w 597830"/>
              <a:gd name="connsiteY47" fmla="*/ 298567 h 606722"/>
              <a:gd name="connsiteX48" fmla="*/ 161378 w 597830"/>
              <a:gd name="connsiteY48" fmla="*/ 231590 h 606722"/>
              <a:gd name="connsiteX49" fmla="*/ 246053 w 597830"/>
              <a:gd name="connsiteY49" fmla="*/ 155240 h 606722"/>
              <a:gd name="connsiteX50" fmla="*/ 299013 w 597830"/>
              <a:gd name="connsiteY50" fmla="*/ 72824 h 606722"/>
              <a:gd name="connsiteX51" fmla="*/ 425335 w 597830"/>
              <a:gd name="connsiteY51" fmla="*/ 111487 h 606722"/>
              <a:gd name="connsiteX52" fmla="*/ 524866 w 597830"/>
              <a:gd name="connsiteY52" fmla="*/ 298555 h 606722"/>
              <a:gd name="connsiteX53" fmla="*/ 468941 w 597830"/>
              <a:gd name="connsiteY53" fmla="*/ 447154 h 606722"/>
              <a:gd name="connsiteX54" fmla="*/ 299013 w 597830"/>
              <a:gd name="connsiteY54" fmla="*/ 524090 h 606722"/>
              <a:gd name="connsiteX55" fmla="*/ 72965 w 597830"/>
              <a:gd name="connsiteY55" fmla="*/ 298555 h 606722"/>
              <a:gd name="connsiteX56" fmla="*/ 98972 w 597830"/>
              <a:gd name="connsiteY56" fmla="*/ 272584 h 606722"/>
              <a:gd name="connsiteX57" fmla="*/ 125175 w 597830"/>
              <a:gd name="connsiteY57" fmla="*/ 298555 h 606722"/>
              <a:gd name="connsiteX58" fmla="*/ 299013 w 597830"/>
              <a:gd name="connsiteY58" fmla="*/ 472149 h 606722"/>
              <a:gd name="connsiteX59" fmla="*/ 429636 w 597830"/>
              <a:gd name="connsiteY59" fmla="*/ 412982 h 606722"/>
              <a:gd name="connsiteX60" fmla="*/ 429636 w 597830"/>
              <a:gd name="connsiteY60" fmla="*/ 412787 h 606722"/>
              <a:gd name="connsiteX61" fmla="*/ 472656 w 597830"/>
              <a:gd name="connsiteY61" fmla="*/ 298555 h 606722"/>
              <a:gd name="connsiteX62" fmla="*/ 396199 w 597830"/>
              <a:gd name="connsiteY62" fmla="*/ 154642 h 606722"/>
              <a:gd name="connsiteX63" fmla="*/ 396003 w 597830"/>
              <a:gd name="connsiteY63" fmla="*/ 154642 h 606722"/>
              <a:gd name="connsiteX64" fmla="*/ 299013 w 597830"/>
              <a:gd name="connsiteY64" fmla="*/ 124961 h 606722"/>
              <a:gd name="connsiteX65" fmla="*/ 188531 w 597830"/>
              <a:gd name="connsiteY65" fmla="*/ 164405 h 606722"/>
              <a:gd name="connsiteX66" fmla="*/ 172106 w 597830"/>
              <a:gd name="connsiteY66" fmla="*/ 170263 h 606722"/>
              <a:gd name="connsiteX67" fmla="*/ 151965 w 597830"/>
              <a:gd name="connsiteY67" fmla="*/ 160890 h 606722"/>
              <a:gd name="connsiteX68" fmla="*/ 155484 w 597830"/>
              <a:gd name="connsiteY68" fmla="*/ 124180 h 606722"/>
              <a:gd name="connsiteX69" fmla="*/ 299013 w 597830"/>
              <a:gd name="connsiteY69" fmla="*/ 72824 h 606722"/>
              <a:gd name="connsiteX70" fmla="*/ 299013 w 597830"/>
              <a:gd name="connsiteY70" fmla="*/ 0 h 606722"/>
              <a:gd name="connsiteX71" fmla="*/ 597830 w 597830"/>
              <a:gd name="connsiteY71" fmla="*/ 298554 h 606722"/>
              <a:gd name="connsiteX72" fmla="*/ 597830 w 597830"/>
              <a:gd name="connsiteY72" fmla="*/ 364553 h 606722"/>
              <a:gd name="connsiteX73" fmla="*/ 571821 w 597830"/>
              <a:gd name="connsiteY73" fmla="*/ 390522 h 606722"/>
              <a:gd name="connsiteX74" fmla="*/ 545811 w 597830"/>
              <a:gd name="connsiteY74" fmla="*/ 364553 h 606722"/>
              <a:gd name="connsiteX75" fmla="*/ 545811 w 597830"/>
              <a:gd name="connsiteY75" fmla="*/ 298554 h 606722"/>
              <a:gd name="connsiteX76" fmla="*/ 299013 w 597830"/>
              <a:gd name="connsiteY76" fmla="*/ 52135 h 606722"/>
              <a:gd name="connsiteX77" fmla="*/ 52019 w 597830"/>
              <a:gd name="connsiteY77" fmla="*/ 298554 h 606722"/>
              <a:gd name="connsiteX78" fmla="*/ 52019 w 597830"/>
              <a:gd name="connsiteY78" fmla="*/ 388179 h 606722"/>
              <a:gd name="connsiteX79" fmla="*/ 26010 w 597830"/>
              <a:gd name="connsiteY79" fmla="*/ 414149 h 606722"/>
              <a:gd name="connsiteX80" fmla="*/ 0 w 597830"/>
              <a:gd name="connsiteY80" fmla="*/ 388179 h 606722"/>
              <a:gd name="connsiteX81" fmla="*/ 0 w 597830"/>
              <a:gd name="connsiteY81" fmla="*/ 298554 h 606722"/>
              <a:gd name="connsiteX82" fmla="*/ 299013 w 597830"/>
              <a:gd name="connsiteY82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97830" h="606722">
                <a:moveTo>
                  <a:pt x="515564" y="455846"/>
                </a:moveTo>
                <a:cubicBezTo>
                  <a:pt x="522237" y="455407"/>
                  <a:pt x="529081" y="457506"/>
                  <a:pt x="534459" y="462194"/>
                </a:cubicBezTo>
                <a:cubicBezTo>
                  <a:pt x="545215" y="471764"/>
                  <a:pt x="546388" y="488170"/>
                  <a:pt x="536806" y="499107"/>
                </a:cubicBezTo>
                <a:cubicBezTo>
                  <a:pt x="476770" y="567465"/>
                  <a:pt x="390139" y="606722"/>
                  <a:pt x="299011" y="606722"/>
                </a:cubicBezTo>
                <a:cubicBezTo>
                  <a:pt x="284539" y="606722"/>
                  <a:pt x="272806" y="595004"/>
                  <a:pt x="272806" y="580746"/>
                </a:cubicBezTo>
                <a:cubicBezTo>
                  <a:pt x="272806" y="566293"/>
                  <a:pt x="284539" y="554770"/>
                  <a:pt x="299011" y="554770"/>
                </a:cubicBezTo>
                <a:cubicBezTo>
                  <a:pt x="375082" y="554770"/>
                  <a:pt x="447437" y="521958"/>
                  <a:pt x="497695" y="464733"/>
                </a:cubicBezTo>
                <a:cubicBezTo>
                  <a:pt x="502388" y="459264"/>
                  <a:pt x="508890" y="456286"/>
                  <a:pt x="515564" y="455846"/>
                </a:cubicBezTo>
                <a:close/>
                <a:moveTo>
                  <a:pt x="26004" y="442657"/>
                </a:moveTo>
                <a:cubicBezTo>
                  <a:pt x="40472" y="442657"/>
                  <a:pt x="52007" y="454180"/>
                  <a:pt x="52007" y="468632"/>
                </a:cubicBezTo>
                <a:lnTo>
                  <a:pt x="52007" y="513161"/>
                </a:lnTo>
                <a:cubicBezTo>
                  <a:pt x="52007" y="527614"/>
                  <a:pt x="40472" y="539332"/>
                  <a:pt x="26004" y="539332"/>
                </a:cubicBezTo>
                <a:cubicBezTo>
                  <a:pt x="11536" y="539332"/>
                  <a:pt x="0" y="527614"/>
                  <a:pt x="0" y="513161"/>
                </a:cubicBezTo>
                <a:lnTo>
                  <a:pt x="0" y="468632"/>
                </a:lnTo>
                <a:cubicBezTo>
                  <a:pt x="0" y="454180"/>
                  <a:pt x="11536" y="442657"/>
                  <a:pt x="26004" y="442657"/>
                </a:cubicBezTo>
                <a:close/>
                <a:moveTo>
                  <a:pt x="297670" y="223975"/>
                </a:moveTo>
                <a:cubicBezTo>
                  <a:pt x="328952" y="223975"/>
                  <a:pt x="356910" y="241351"/>
                  <a:pt x="370791" y="269269"/>
                </a:cubicBezTo>
                <a:cubicBezTo>
                  <a:pt x="377243" y="282155"/>
                  <a:pt x="371964" y="297774"/>
                  <a:pt x="359256" y="304216"/>
                </a:cubicBezTo>
                <a:cubicBezTo>
                  <a:pt x="346352" y="310464"/>
                  <a:pt x="330712" y="305388"/>
                  <a:pt x="324260" y="292502"/>
                </a:cubicBezTo>
                <a:cubicBezTo>
                  <a:pt x="319176" y="282350"/>
                  <a:pt x="309010" y="276103"/>
                  <a:pt x="297670" y="276103"/>
                </a:cubicBezTo>
                <a:cubicBezTo>
                  <a:pt x="281443" y="276103"/>
                  <a:pt x="268148" y="289379"/>
                  <a:pt x="268148" y="305583"/>
                </a:cubicBezTo>
                <a:cubicBezTo>
                  <a:pt x="268148" y="315930"/>
                  <a:pt x="273427" y="325302"/>
                  <a:pt x="282225" y="330768"/>
                </a:cubicBezTo>
                <a:cubicBezTo>
                  <a:pt x="294542" y="338187"/>
                  <a:pt x="298257" y="354196"/>
                  <a:pt x="290632" y="366496"/>
                </a:cubicBezTo>
                <a:cubicBezTo>
                  <a:pt x="285744" y="374501"/>
                  <a:pt x="277337" y="378796"/>
                  <a:pt x="268539" y="378796"/>
                </a:cubicBezTo>
                <a:cubicBezTo>
                  <a:pt x="263847" y="378796"/>
                  <a:pt x="259155" y="377625"/>
                  <a:pt x="254853" y="374891"/>
                </a:cubicBezTo>
                <a:cubicBezTo>
                  <a:pt x="230610" y="360053"/>
                  <a:pt x="216142" y="334087"/>
                  <a:pt x="216142" y="305583"/>
                </a:cubicBezTo>
                <a:cubicBezTo>
                  <a:pt x="216142" y="260679"/>
                  <a:pt x="252703" y="223975"/>
                  <a:pt x="297670" y="223975"/>
                </a:cubicBezTo>
                <a:close/>
                <a:moveTo>
                  <a:pt x="246053" y="155240"/>
                </a:moveTo>
                <a:cubicBezTo>
                  <a:pt x="259742" y="150163"/>
                  <a:pt x="274604" y="157193"/>
                  <a:pt x="279688" y="170666"/>
                </a:cubicBezTo>
                <a:cubicBezTo>
                  <a:pt x="284577" y="184140"/>
                  <a:pt x="277733" y="198980"/>
                  <a:pt x="264239" y="204057"/>
                </a:cubicBezTo>
                <a:cubicBezTo>
                  <a:pt x="239991" y="212844"/>
                  <a:pt x="219653" y="231199"/>
                  <a:pt x="208311" y="254436"/>
                </a:cubicBezTo>
                <a:cubicBezTo>
                  <a:pt x="201662" y="268300"/>
                  <a:pt x="198142" y="283140"/>
                  <a:pt x="198142" y="298567"/>
                </a:cubicBezTo>
                <a:cubicBezTo>
                  <a:pt x="198142" y="325513"/>
                  <a:pt x="208702" y="350703"/>
                  <a:pt x="227671" y="369644"/>
                </a:cubicBezTo>
                <a:cubicBezTo>
                  <a:pt x="246639" y="388780"/>
                  <a:pt x="272061" y="399129"/>
                  <a:pt x="299048" y="399129"/>
                </a:cubicBezTo>
                <a:cubicBezTo>
                  <a:pt x="322905" y="399129"/>
                  <a:pt x="346176" y="390733"/>
                  <a:pt x="364363" y="375112"/>
                </a:cubicBezTo>
                <a:cubicBezTo>
                  <a:pt x="364558" y="375112"/>
                  <a:pt x="364558" y="375112"/>
                  <a:pt x="364558" y="375112"/>
                </a:cubicBezTo>
                <a:cubicBezTo>
                  <a:pt x="386852" y="355975"/>
                  <a:pt x="399758" y="328052"/>
                  <a:pt x="399758" y="298567"/>
                </a:cubicBezTo>
                <a:cubicBezTo>
                  <a:pt x="399758" y="283140"/>
                  <a:pt x="396434" y="268300"/>
                  <a:pt x="389589" y="254436"/>
                </a:cubicBezTo>
                <a:cubicBezTo>
                  <a:pt x="378834" y="232371"/>
                  <a:pt x="360256" y="214992"/>
                  <a:pt x="337572" y="205424"/>
                </a:cubicBezTo>
                <a:cubicBezTo>
                  <a:pt x="324274" y="199956"/>
                  <a:pt x="318017" y="184725"/>
                  <a:pt x="323492" y="171447"/>
                </a:cubicBezTo>
                <a:cubicBezTo>
                  <a:pt x="328968" y="158169"/>
                  <a:pt x="344221" y="151920"/>
                  <a:pt x="357519" y="157388"/>
                </a:cubicBezTo>
                <a:cubicBezTo>
                  <a:pt x="391936" y="171642"/>
                  <a:pt x="420096" y="198004"/>
                  <a:pt x="436522" y="231590"/>
                </a:cubicBezTo>
                <a:cubicBezTo>
                  <a:pt x="446691" y="252483"/>
                  <a:pt x="451971" y="275134"/>
                  <a:pt x="451971" y="298567"/>
                </a:cubicBezTo>
                <a:cubicBezTo>
                  <a:pt x="451971" y="343283"/>
                  <a:pt x="432416" y="385461"/>
                  <a:pt x="398389" y="414556"/>
                </a:cubicBezTo>
                <a:cubicBezTo>
                  <a:pt x="370621" y="438183"/>
                  <a:pt x="335421" y="451266"/>
                  <a:pt x="299048" y="451266"/>
                </a:cubicBezTo>
                <a:cubicBezTo>
                  <a:pt x="258177" y="451266"/>
                  <a:pt x="219653" y="435449"/>
                  <a:pt x="190907" y="406550"/>
                </a:cubicBezTo>
                <a:cubicBezTo>
                  <a:pt x="190907" y="406550"/>
                  <a:pt x="190907" y="406550"/>
                  <a:pt x="190711" y="406550"/>
                </a:cubicBezTo>
                <a:cubicBezTo>
                  <a:pt x="161965" y="377650"/>
                  <a:pt x="145929" y="339378"/>
                  <a:pt x="145929" y="298567"/>
                </a:cubicBezTo>
                <a:cubicBezTo>
                  <a:pt x="145929" y="275134"/>
                  <a:pt x="151209" y="252483"/>
                  <a:pt x="161378" y="231590"/>
                </a:cubicBezTo>
                <a:cubicBezTo>
                  <a:pt x="178978" y="195856"/>
                  <a:pt x="208898" y="168909"/>
                  <a:pt x="246053" y="155240"/>
                </a:cubicBezTo>
                <a:close/>
                <a:moveTo>
                  <a:pt x="299013" y="72824"/>
                </a:moveTo>
                <a:cubicBezTo>
                  <a:pt x="344184" y="72824"/>
                  <a:pt x="387986" y="86298"/>
                  <a:pt x="425335" y="111487"/>
                </a:cubicBezTo>
                <a:cubicBezTo>
                  <a:pt x="487713" y="153470"/>
                  <a:pt x="524866" y="223571"/>
                  <a:pt x="524866" y="298555"/>
                </a:cubicBezTo>
                <a:cubicBezTo>
                  <a:pt x="524866" y="353230"/>
                  <a:pt x="505116" y="406148"/>
                  <a:pt x="468941" y="447154"/>
                </a:cubicBezTo>
                <a:cubicBezTo>
                  <a:pt x="425921" y="496167"/>
                  <a:pt x="363934" y="524090"/>
                  <a:pt x="299013" y="524090"/>
                </a:cubicBezTo>
                <a:cubicBezTo>
                  <a:pt x="174257" y="524090"/>
                  <a:pt x="72965" y="422941"/>
                  <a:pt x="72965" y="298555"/>
                </a:cubicBezTo>
                <a:cubicBezTo>
                  <a:pt x="72965" y="284105"/>
                  <a:pt x="84698" y="272584"/>
                  <a:pt x="98972" y="272584"/>
                </a:cubicBezTo>
                <a:cubicBezTo>
                  <a:pt x="113443" y="272584"/>
                  <a:pt x="125175" y="284105"/>
                  <a:pt x="125175" y="298555"/>
                </a:cubicBezTo>
                <a:cubicBezTo>
                  <a:pt x="125175" y="394236"/>
                  <a:pt x="203002" y="472149"/>
                  <a:pt x="299013" y="472149"/>
                </a:cubicBezTo>
                <a:cubicBezTo>
                  <a:pt x="349073" y="472149"/>
                  <a:pt x="396590" y="450474"/>
                  <a:pt x="429636" y="412982"/>
                </a:cubicBezTo>
                <a:cubicBezTo>
                  <a:pt x="429636" y="412982"/>
                  <a:pt x="429636" y="412982"/>
                  <a:pt x="429636" y="412787"/>
                </a:cubicBezTo>
                <a:cubicBezTo>
                  <a:pt x="457404" y="381349"/>
                  <a:pt x="472656" y="340733"/>
                  <a:pt x="472656" y="298555"/>
                </a:cubicBezTo>
                <a:cubicBezTo>
                  <a:pt x="472656" y="240755"/>
                  <a:pt x="444107" y="187056"/>
                  <a:pt x="396199" y="154642"/>
                </a:cubicBezTo>
                <a:cubicBezTo>
                  <a:pt x="396199" y="154642"/>
                  <a:pt x="396199" y="154642"/>
                  <a:pt x="396003" y="154642"/>
                </a:cubicBezTo>
                <a:cubicBezTo>
                  <a:pt x="367454" y="135115"/>
                  <a:pt x="333820" y="124961"/>
                  <a:pt x="299013" y="124961"/>
                </a:cubicBezTo>
                <a:cubicBezTo>
                  <a:pt x="258731" y="124961"/>
                  <a:pt x="219623" y="139020"/>
                  <a:pt x="188531" y="164405"/>
                </a:cubicBezTo>
                <a:cubicBezTo>
                  <a:pt x="183838" y="168310"/>
                  <a:pt x="177972" y="170263"/>
                  <a:pt x="172106" y="170263"/>
                </a:cubicBezTo>
                <a:cubicBezTo>
                  <a:pt x="164479" y="170263"/>
                  <a:pt x="157049" y="167139"/>
                  <a:pt x="151965" y="160890"/>
                </a:cubicBezTo>
                <a:cubicBezTo>
                  <a:pt x="142774" y="149760"/>
                  <a:pt x="144339" y="133357"/>
                  <a:pt x="155484" y="124180"/>
                </a:cubicBezTo>
                <a:cubicBezTo>
                  <a:pt x="195766" y="91179"/>
                  <a:pt x="246803" y="72824"/>
                  <a:pt x="299013" y="72824"/>
                </a:cubicBezTo>
                <a:close/>
                <a:moveTo>
                  <a:pt x="299013" y="0"/>
                </a:moveTo>
                <a:cubicBezTo>
                  <a:pt x="463871" y="0"/>
                  <a:pt x="597830" y="133949"/>
                  <a:pt x="597830" y="298554"/>
                </a:cubicBezTo>
                <a:lnTo>
                  <a:pt x="597830" y="364553"/>
                </a:lnTo>
                <a:cubicBezTo>
                  <a:pt x="597830" y="378807"/>
                  <a:pt x="586292" y="390522"/>
                  <a:pt x="571821" y="390522"/>
                </a:cubicBezTo>
                <a:cubicBezTo>
                  <a:pt x="557545" y="390522"/>
                  <a:pt x="545811" y="378807"/>
                  <a:pt x="545811" y="364553"/>
                </a:cubicBezTo>
                <a:lnTo>
                  <a:pt x="545811" y="298554"/>
                </a:lnTo>
                <a:cubicBezTo>
                  <a:pt x="545811" y="162653"/>
                  <a:pt x="435123" y="52135"/>
                  <a:pt x="299013" y="52135"/>
                </a:cubicBezTo>
                <a:cubicBezTo>
                  <a:pt x="162902" y="52135"/>
                  <a:pt x="52019" y="162653"/>
                  <a:pt x="52019" y="298554"/>
                </a:cubicBezTo>
                <a:lnTo>
                  <a:pt x="52019" y="388179"/>
                </a:lnTo>
                <a:cubicBezTo>
                  <a:pt x="52019" y="402433"/>
                  <a:pt x="40481" y="414149"/>
                  <a:pt x="26010" y="414149"/>
                </a:cubicBezTo>
                <a:cubicBezTo>
                  <a:pt x="11538" y="414149"/>
                  <a:pt x="0" y="402433"/>
                  <a:pt x="0" y="388179"/>
                </a:cubicBezTo>
                <a:lnTo>
                  <a:pt x="0" y="298554"/>
                </a:lnTo>
                <a:cubicBezTo>
                  <a:pt x="0" y="133949"/>
                  <a:pt x="134155" y="0"/>
                  <a:pt x="299013" y="0"/>
                </a:cubicBezTo>
                <a:close/>
              </a:path>
            </a:pathLst>
          </a:custGeom>
          <a:gradFill>
            <a:gsLst>
              <a:gs pos="0">
                <a:srgbClr val="67E8E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4" name="矩形 263"/>
          <p:cNvSpPr/>
          <p:nvPr/>
        </p:nvSpPr>
        <p:spPr>
          <a:xfrm rot="283183">
            <a:off x="2883775" y="3901012"/>
            <a:ext cx="2189030" cy="430887"/>
          </a:xfrm>
          <a:prstGeom prst="rect">
            <a:avLst/>
          </a:prstGeom>
          <a:noFill/>
          <a:scene3d>
            <a:camera prst="isometricOffAxis2Left">
              <a:rot lat="900000" lon="1543906" rev="175693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zh-CN" altLang="en-US" sz="1100" kern="0" dirty="0">
                <a:solidFill>
                  <a:schemeClr val="bg1"/>
                </a:solidFill>
                <a:latin typeface="+mj-ea"/>
              </a:rPr>
              <a:t>数据信息过滤、经办权限过滤</a:t>
            </a:r>
            <a:r>
              <a:rPr lang="zh-CN" altLang="en-US" sz="1100" kern="0" dirty="0" smtClean="0">
                <a:solidFill>
                  <a:schemeClr val="bg1"/>
                </a:solidFill>
                <a:latin typeface="+mj-ea"/>
              </a:rPr>
              <a:t>、</a:t>
            </a:r>
            <a:endParaRPr lang="en-US" altLang="zh-CN" sz="1100" kern="0" dirty="0" smtClean="0">
              <a:solidFill>
                <a:schemeClr val="bg1"/>
              </a:solidFill>
              <a:latin typeface="+mj-ea"/>
            </a:endParaRPr>
          </a:p>
          <a:p>
            <a:r>
              <a:rPr lang="zh-CN" altLang="en-US" sz="1100" kern="0" dirty="0" smtClean="0">
                <a:solidFill>
                  <a:schemeClr val="bg1"/>
                </a:solidFill>
                <a:latin typeface="+mj-ea"/>
              </a:rPr>
              <a:t>文档</a:t>
            </a:r>
            <a:r>
              <a:rPr lang="zh-CN" altLang="en-US" sz="1100" kern="0" dirty="0">
                <a:solidFill>
                  <a:schemeClr val="bg1"/>
                </a:solidFill>
                <a:latin typeface="+mj-ea"/>
              </a:rPr>
              <a:t>密级过滤</a:t>
            </a:r>
            <a:endParaRPr lang="zh-CN" altLang="en-US" sz="1100" kern="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65" name="矩形 264"/>
          <p:cNvSpPr/>
          <p:nvPr/>
        </p:nvSpPr>
        <p:spPr>
          <a:xfrm rot="283183">
            <a:off x="2883775" y="4778104"/>
            <a:ext cx="2189030" cy="261610"/>
          </a:xfrm>
          <a:prstGeom prst="rect">
            <a:avLst/>
          </a:prstGeom>
          <a:noFill/>
          <a:scene3d>
            <a:camera prst="isometricOffAxis2Left">
              <a:rot lat="900000" lon="1543906" rev="175693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zh-CN" altLang="en-US" sz="1100" kern="0" dirty="0">
                <a:solidFill>
                  <a:schemeClr val="bg1"/>
                </a:solidFill>
                <a:latin typeface="+mj-ea"/>
              </a:rPr>
              <a:t>经办引导、咨询引导、机构引导</a:t>
            </a:r>
            <a:endParaRPr lang="zh-CN" altLang="en-US" sz="1100" kern="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66" name="矩形 265"/>
          <p:cNvSpPr/>
          <p:nvPr/>
        </p:nvSpPr>
        <p:spPr>
          <a:xfrm rot="283183">
            <a:off x="2883774" y="5430834"/>
            <a:ext cx="2189030" cy="430887"/>
          </a:xfrm>
          <a:prstGeom prst="rect">
            <a:avLst/>
          </a:prstGeom>
          <a:noFill/>
          <a:scene3d>
            <a:camera prst="isometricOffAxis2Left">
              <a:rot lat="900000" lon="1543906" rev="175693"/>
            </a:camera>
            <a:lightRig rig="threePt" dir="t"/>
          </a:scene3d>
        </p:spPr>
        <p:txBody>
          <a:bodyPr wrap="square">
            <a:spAutoFit/>
          </a:bodyPr>
          <a:lstStyle/>
          <a:p>
            <a:r>
              <a:rPr lang="zh-CN" altLang="en-US" sz="1100" kern="0" dirty="0">
                <a:solidFill>
                  <a:schemeClr val="bg1"/>
                </a:solidFill>
                <a:latin typeface="+mj-ea"/>
              </a:rPr>
              <a:t>功能唤醒、政策查阅、手册下载、问题解答、机构定位</a:t>
            </a:r>
            <a:endParaRPr lang="zh-CN" altLang="en-US" sz="1100" kern="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277" name="矩形 276"/>
          <p:cNvSpPr/>
          <p:nvPr/>
        </p:nvSpPr>
        <p:spPr>
          <a:xfrm rot="233650">
            <a:off x="2350122" y="3026845"/>
            <a:ext cx="617272" cy="307776"/>
          </a:xfrm>
          <a:prstGeom prst="rect">
            <a:avLst/>
          </a:prstGeom>
          <a:noFill/>
          <a:scene3d>
            <a:camera prst="isometricOffAxis2Left">
              <a:rot lat="1080000" lon="1560000" rev="180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zh-CN" altLang="en-US" sz="1400" b="1" kern="0" dirty="0">
                <a:solidFill>
                  <a:schemeClr val="bg1"/>
                </a:solidFill>
                <a:latin typeface="+mj-ea"/>
                <a:ea typeface="+mj-ea"/>
              </a:rPr>
              <a:t>搜索</a:t>
            </a:r>
            <a:endParaRPr lang="zh-CN" altLang="en-US" sz="1400" b="1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8" name="矩形 277"/>
          <p:cNvSpPr/>
          <p:nvPr/>
        </p:nvSpPr>
        <p:spPr>
          <a:xfrm rot="233650">
            <a:off x="2350122" y="3765823"/>
            <a:ext cx="617272" cy="307776"/>
          </a:xfrm>
          <a:prstGeom prst="rect">
            <a:avLst/>
          </a:prstGeom>
          <a:noFill/>
          <a:scene3d>
            <a:camera prst="isometricOffAxis2Left">
              <a:rot lat="1080000" lon="1560000" rev="180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zh-CN" altLang="en-US" sz="1400" b="1" kern="0" dirty="0" smtClean="0">
                <a:solidFill>
                  <a:schemeClr val="bg1"/>
                </a:solidFill>
                <a:latin typeface="+mj-ea"/>
                <a:ea typeface="+mj-ea"/>
              </a:rPr>
              <a:t>过滤</a:t>
            </a:r>
            <a:endParaRPr lang="zh-CN" altLang="en-US" sz="1400" b="1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79" name="矩形 278"/>
          <p:cNvSpPr/>
          <p:nvPr/>
        </p:nvSpPr>
        <p:spPr>
          <a:xfrm rot="233650">
            <a:off x="2350122" y="4581621"/>
            <a:ext cx="617272" cy="307776"/>
          </a:xfrm>
          <a:prstGeom prst="rect">
            <a:avLst/>
          </a:prstGeom>
          <a:noFill/>
          <a:scene3d>
            <a:camera prst="isometricOffAxis2Left">
              <a:rot lat="1080000" lon="1560000" rev="180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zh-CN" altLang="en-US" sz="1400" b="1" kern="0" dirty="0" smtClean="0">
                <a:solidFill>
                  <a:schemeClr val="bg1"/>
                </a:solidFill>
                <a:latin typeface="+mj-ea"/>
                <a:ea typeface="+mj-ea"/>
              </a:rPr>
              <a:t>引导</a:t>
            </a:r>
            <a:endParaRPr lang="zh-CN" altLang="en-US" sz="1400" b="1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0" name="矩形 279"/>
          <p:cNvSpPr/>
          <p:nvPr/>
        </p:nvSpPr>
        <p:spPr>
          <a:xfrm rot="233650">
            <a:off x="2350122" y="5349627"/>
            <a:ext cx="617272" cy="307776"/>
          </a:xfrm>
          <a:prstGeom prst="rect">
            <a:avLst/>
          </a:prstGeom>
          <a:noFill/>
          <a:scene3d>
            <a:camera prst="isometricOffAxis2Left">
              <a:rot lat="1080000" lon="1560000" rev="180000"/>
            </a:camera>
            <a:lightRig rig="threePt" dir="t"/>
          </a:scene3d>
        </p:spPr>
        <p:txBody>
          <a:bodyPr wrap="square">
            <a:spAutoFit/>
          </a:bodyPr>
          <a:lstStyle/>
          <a:p>
            <a:pPr algn="ctr"/>
            <a:r>
              <a:rPr lang="zh-CN" altLang="en-US" sz="1400" b="1" kern="0" dirty="0" smtClean="0">
                <a:solidFill>
                  <a:schemeClr val="bg1"/>
                </a:solidFill>
                <a:latin typeface="+mj-ea"/>
                <a:ea typeface="+mj-ea"/>
              </a:rPr>
              <a:t>服务</a:t>
            </a:r>
            <a:endParaRPr lang="zh-CN" altLang="en-US" sz="1400" b="1" kern="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281" name="binoculars_74629"/>
          <p:cNvSpPr>
            <a:spLocks noChangeAspect="1"/>
          </p:cNvSpPr>
          <p:nvPr/>
        </p:nvSpPr>
        <p:spPr bwMode="auto">
          <a:xfrm>
            <a:off x="2226654" y="3058745"/>
            <a:ext cx="216974" cy="147683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600116 w 606244"/>
              <a:gd name="T11" fmla="*/ 600116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  <a:gd name="T36" fmla="*/ 600116 w 606244"/>
              <a:gd name="T37" fmla="*/ 600116 w 606244"/>
              <a:gd name="T38" fmla="*/ 600116 w 606244"/>
              <a:gd name="T39" fmla="*/ 600116 w 606244"/>
              <a:gd name="T40" fmla="*/ 600116 w 606244"/>
              <a:gd name="T41" fmla="*/ 600116 w 606244"/>
              <a:gd name="T42" fmla="*/ 600116 w 606244"/>
              <a:gd name="T43" fmla="*/ 600116 w 606244"/>
              <a:gd name="T44" fmla="*/ 600116 w 606244"/>
              <a:gd name="T45" fmla="*/ 600116 w 606244"/>
              <a:gd name="T46" fmla="*/ 455839 w 606244"/>
              <a:gd name="T47" fmla="*/ 455839 w 606244"/>
              <a:gd name="T48" fmla="*/ 600116 w 606244"/>
              <a:gd name="T49" fmla="*/ 600116 w 606244"/>
              <a:gd name="T50" fmla="*/ 600116 w 606244"/>
              <a:gd name="T51" fmla="*/ 600116 w 606244"/>
              <a:gd name="T52" fmla="*/ 600116 w 606244"/>
              <a:gd name="T53" fmla="*/ 600116 w 606244"/>
              <a:gd name="T54" fmla="*/ 600116 w 606244"/>
              <a:gd name="T55" fmla="*/ 600116 w 606244"/>
              <a:gd name="T56" fmla="*/ 455839 w 606244"/>
              <a:gd name="T57" fmla="*/ 455839 w 606244"/>
              <a:gd name="T58" fmla="*/ 600116 w 606244"/>
              <a:gd name="T59" fmla="*/ 600116 w 606244"/>
              <a:gd name="T60" fmla="*/ 600116 w 606244"/>
              <a:gd name="T61" fmla="*/ 600116 w 606244"/>
              <a:gd name="T62" fmla="*/ 600116 w 606244"/>
              <a:gd name="T63" fmla="*/ 600116 w 606244"/>
              <a:gd name="T64" fmla="*/ 600116 w 606244"/>
              <a:gd name="T6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80" h="600">
                <a:moveTo>
                  <a:pt x="862" y="316"/>
                </a:moveTo>
                <a:cubicBezTo>
                  <a:pt x="862" y="316"/>
                  <a:pt x="862" y="316"/>
                  <a:pt x="862" y="316"/>
                </a:cubicBezTo>
                <a:cubicBezTo>
                  <a:pt x="862" y="315"/>
                  <a:pt x="862" y="315"/>
                  <a:pt x="862" y="315"/>
                </a:cubicBezTo>
                <a:cubicBezTo>
                  <a:pt x="857" y="304"/>
                  <a:pt x="850" y="293"/>
                  <a:pt x="843" y="283"/>
                </a:cubicBezTo>
                <a:cubicBezTo>
                  <a:pt x="813" y="231"/>
                  <a:pt x="755" y="132"/>
                  <a:pt x="726" y="93"/>
                </a:cubicBezTo>
                <a:cubicBezTo>
                  <a:pt x="691" y="45"/>
                  <a:pt x="651" y="0"/>
                  <a:pt x="590" y="0"/>
                </a:cubicBezTo>
                <a:cubicBezTo>
                  <a:pt x="576" y="0"/>
                  <a:pt x="562" y="3"/>
                  <a:pt x="548" y="7"/>
                </a:cubicBezTo>
                <a:cubicBezTo>
                  <a:pt x="505" y="21"/>
                  <a:pt x="462" y="43"/>
                  <a:pt x="450" y="97"/>
                </a:cubicBezTo>
                <a:lnTo>
                  <a:pt x="431" y="97"/>
                </a:lnTo>
                <a:cubicBezTo>
                  <a:pt x="418" y="43"/>
                  <a:pt x="376" y="21"/>
                  <a:pt x="332" y="7"/>
                </a:cubicBezTo>
                <a:cubicBezTo>
                  <a:pt x="318" y="3"/>
                  <a:pt x="304" y="0"/>
                  <a:pt x="290" y="0"/>
                </a:cubicBezTo>
                <a:cubicBezTo>
                  <a:pt x="230" y="0"/>
                  <a:pt x="189" y="45"/>
                  <a:pt x="154" y="93"/>
                </a:cubicBezTo>
                <a:cubicBezTo>
                  <a:pt x="126" y="132"/>
                  <a:pt x="67" y="231"/>
                  <a:pt x="37" y="283"/>
                </a:cubicBezTo>
                <a:cubicBezTo>
                  <a:pt x="30" y="293"/>
                  <a:pt x="24" y="304"/>
                  <a:pt x="18" y="315"/>
                </a:cubicBezTo>
                <a:cubicBezTo>
                  <a:pt x="18" y="315"/>
                  <a:pt x="18" y="315"/>
                  <a:pt x="18" y="316"/>
                </a:cubicBezTo>
                <a:cubicBezTo>
                  <a:pt x="18" y="316"/>
                  <a:pt x="18" y="316"/>
                  <a:pt x="18" y="316"/>
                </a:cubicBezTo>
                <a:cubicBezTo>
                  <a:pt x="6" y="342"/>
                  <a:pt x="0" y="369"/>
                  <a:pt x="0" y="399"/>
                </a:cubicBezTo>
                <a:cubicBezTo>
                  <a:pt x="0" y="510"/>
                  <a:pt x="90" y="600"/>
                  <a:pt x="201" y="600"/>
                </a:cubicBezTo>
                <a:cubicBezTo>
                  <a:pt x="266" y="600"/>
                  <a:pt x="324" y="569"/>
                  <a:pt x="360" y="521"/>
                </a:cubicBezTo>
                <a:lnTo>
                  <a:pt x="520" y="521"/>
                </a:lnTo>
                <a:cubicBezTo>
                  <a:pt x="557" y="569"/>
                  <a:pt x="614" y="600"/>
                  <a:pt x="679" y="600"/>
                </a:cubicBezTo>
                <a:cubicBezTo>
                  <a:pt x="790" y="600"/>
                  <a:pt x="880" y="510"/>
                  <a:pt x="880" y="399"/>
                </a:cubicBezTo>
                <a:cubicBezTo>
                  <a:pt x="880" y="369"/>
                  <a:pt x="874" y="342"/>
                  <a:pt x="862" y="316"/>
                </a:cubicBezTo>
                <a:close/>
                <a:moveTo>
                  <a:pt x="201" y="533"/>
                </a:moveTo>
                <a:cubicBezTo>
                  <a:pt x="127" y="533"/>
                  <a:pt x="67" y="473"/>
                  <a:pt x="67" y="399"/>
                </a:cubicBezTo>
                <a:cubicBezTo>
                  <a:pt x="67" y="325"/>
                  <a:pt x="127" y="264"/>
                  <a:pt x="201" y="264"/>
                </a:cubicBezTo>
                <a:cubicBezTo>
                  <a:pt x="275" y="264"/>
                  <a:pt x="336" y="325"/>
                  <a:pt x="336" y="399"/>
                </a:cubicBezTo>
                <a:cubicBezTo>
                  <a:pt x="336" y="473"/>
                  <a:pt x="275" y="533"/>
                  <a:pt x="201" y="533"/>
                </a:cubicBezTo>
                <a:close/>
                <a:moveTo>
                  <a:pt x="679" y="533"/>
                </a:moveTo>
                <a:cubicBezTo>
                  <a:pt x="605" y="533"/>
                  <a:pt x="545" y="473"/>
                  <a:pt x="545" y="399"/>
                </a:cubicBezTo>
                <a:cubicBezTo>
                  <a:pt x="545" y="325"/>
                  <a:pt x="605" y="264"/>
                  <a:pt x="679" y="264"/>
                </a:cubicBezTo>
                <a:cubicBezTo>
                  <a:pt x="753" y="264"/>
                  <a:pt x="814" y="325"/>
                  <a:pt x="814" y="399"/>
                </a:cubicBezTo>
                <a:cubicBezTo>
                  <a:pt x="814" y="473"/>
                  <a:pt x="753" y="533"/>
                  <a:pt x="679" y="533"/>
                </a:cubicBezTo>
                <a:close/>
              </a:path>
            </a:pathLst>
          </a:custGeom>
          <a:gradFill>
            <a:gsLst>
              <a:gs pos="0">
                <a:srgbClr val="67E8E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2" name="任意多边形 281"/>
          <p:cNvSpPr>
            <a:spLocks noChangeAspect="1"/>
          </p:cNvSpPr>
          <p:nvPr/>
        </p:nvSpPr>
        <p:spPr bwMode="auto">
          <a:xfrm>
            <a:off x="2294201" y="4583154"/>
            <a:ext cx="141411" cy="238111"/>
          </a:xfrm>
          <a:custGeom>
            <a:avLst/>
            <a:gdLst>
              <a:gd name="connsiteX0" fmla="*/ 117492 w 274107"/>
              <a:gd name="connsiteY0" fmla="*/ 459497 h 461550"/>
              <a:gd name="connsiteX1" fmla="*/ 156679 w 274107"/>
              <a:gd name="connsiteY1" fmla="*/ 459497 h 461550"/>
              <a:gd name="connsiteX2" fmla="*/ 156679 w 274107"/>
              <a:gd name="connsiteY2" fmla="*/ 461550 h 461550"/>
              <a:gd name="connsiteX3" fmla="*/ 117492 w 274107"/>
              <a:gd name="connsiteY3" fmla="*/ 461550 h 461550"/>
              <a:gd name="connsiteX4" fmla="*/ 24507 w 274107"/>
              <a:gd name="connsiteY4" fmla="*/ 381319 h 461550"/>
              <a:gd name="connsiteX5" fmla="*/ 117503 w 274107"/>
              <a:gd name="connsiteY5" fmla="*/ 381319 h 461550"/>
              <a:gd name="connsiteX6" fmla="*/ 156668 w 274107"/>
              <a:gd name="connsiteY6" fmla="*/ 381319 h 461550"/>
              <a:gd name="connsiteX7" fmla="*/ 244749 w 274107"/>
              <a:gd name="connsiteY7" fmla="*/ 381319 h 461550"/>
              <a:gd name="connsiteX8" fmla="*/ 249664 w 274107"/>
              <a:gd name="connsiteY8" fmla="*/ 381319 h 461550"/>
              <a:gd name="connsiteX9" fmla="*/ 254579 w 274107"/>
              <a:gd name="connsiteY9" fmla="*/ 386154 h 461550"/>
              <a:gd name="connsiteX10" fmla="*/ 254579 w 274107"/>
              <a:gd name="connsiteY10" fmla="*/ 391065 h 461550"/>
              <a:gd name="connsiteX11" fmla="*/ 254579 w 274107"/>
              <a:gd name="connsiteY11" fmla="*/ 425292 h 461550"/>
              <a:gd name="connsiteX12" fmla="*/ 249664 w 274107"/>
              <a:gd name="connsiteY12" fmla="*/ 430204 h 461550"/>
              <a:gd name="connsiteX13" fmla="*/ 156668 w 274107"/>
              <a:gd name="connsiteY13" fmla="*/ 430204 h 461550"/>
              <a:gd name="connsiteX14" fmla="*/ 117503 w 274107"/>
              <a:gd name="connsiteY14" fmla="*/ 430204 h 461550"/>
              <a:gd name="connsiteX15" fmla="*/ 24507 w 274107"/>
              <a:gd name="connsiteY15" fmla="*/ 430204 h 461550"/>
              <a:gd name="connsiteX16" fmla="*/ 19593 w 274107"/>
              <a:gd name="connsiteY16" fmla="*/ 425292 h 461550"/>
              <a:gd name="connsiteX17" fmla="*/ 19593 w 274107"/>
              <a:gd name="connsiteY17" fmla="*/ 386154 h 461550"/>
              <a:gd name="connsiteX18" fmla="*/ 24507 w 274107"/>
              <a:gd name="connsiteY18" fmla="*/ 381319 h 461550"/>
              <a:gd name="connsiteX19" fmla="*/ 24493 w 274107"/>
              <a:gd name="connsiteY19" fmla="*/ 371528 h 461550"/>
              <a:gd name="connsiteX20" fmla="*/ 9751 w 274107"/>
              <a:gd name="connsiteY20" fmla="*/ 386172 h 461550"/>
              <a:gd name="connsiteX21" fmla="*/ 9751 w 274107"/>
              <a:gd name="connsiteY21" fmla="*/ 391079 h 461550"/>
              <a:gd name="connsiteX22" fmla="*/ 9751 w 274107"/>
              <a:gd name="connsiteY22" fmla="*/ 425274 h 461550"/>
              <a:gd name="connsiteX23" fmla="*/ 24493 w 274107"/>
              <a:gd name="connsiteY23" fmla="*/ 439995 h 461550"/>
              <a:gd name="connsiteX24" fmla="*/ 117474 w 274107"/>
              <a:gd name="connsiteY24" fmla="*/ 439995 h 461550"/>
              <a:gd name="connsiteX25" fmla="*/ 156633 w 274107"/>
              <a:gd name="connsiteY25" fmla="*/ 439995 h 461550"/>
              <a:gd name="connsiteX26" fmla="*/ 244700 w 274107"/>
              <a:gd name="connsiteY26" fmla="*/ 439995 h 461550"/>
              <a:gd name="connsiteX27" fmla="*/ 249614 w 274107"/>
              <a:gd name="connsiteY27" fmla="*/ 439995 h 461550"/>
              <a:gd name="connsiteX28" fmla="*/ 264279 w 274107"/>
              <a:gd name="connsiteY28" fmla="*/ 425274 h 461550"/>
              <a:gd name="connsiteX29" fmla="*/ 264279 w 274107"/>
              <a:gd name="connsiteY29" fmla="*/ 386172 h 461550"/>
              <a:gd name="connsiteX30" fmla="*/ 249614 w 274107"/>
              <a:gd name="connsiteY30" fmla="*/ 371528 h 461550"/>
              <a:gd name="connsiteX31" fmla="*/ 156633 w 274107"/>
              <a:gd name="connsiteY31" fmla="*/ 371528 h 461550"/>
              <a:gd name="connsiteX32" fmla="*/ 117474 w 274107"/>
              <a:gd name="connsiteY32" fmla="*/ 371528 h 461550"/>
              <a:gd name="connsiteX33" fmla="*/ 14665 w 274107"/>
              <a:gd name="connsiteY33" fmla="*/ 361791 h 461550"/>
              <a:gd name="connsiteX34" fmla="*/ 117474 w 274107"/>
              <a:gd name="connsiteY34" fmla="*/ 361791 h 461550"/>
              <a:gd name="connsiteX35" fmla="*/ 156633 w 274107"/>
              <a:gd name="connsiteY35" fmla="*/ 361791 h 461550"/>
              <a:gd name="connsiteX36" fmla="*/ 254528 w 274107"/>
              <a:gd name="connsiteY36" fmla="*/ 361791 h 461550"/>
              <a:gd name="connsiteX37" fmla="*/ 274107 w 274107"/>
              <a:gd name="connsiteY37" fmla="*/ 381342 h 461550"/>
              <a:gd name="connsiteX38" fmla="*/ 274107 w 274107"/>
              <a:gd name="connsiteY38" fmla="*/ 435088 h 461550"/>
              <a:gd name="connsiteX39" fmla="*/ 259366 w 274107"/>
              <a:gd name="connsiteY39" fmla="*/ 449733 h 461550"/>
              <a:gd name="connsiteX40" fmla="*/ 156633 w 274107"/>
              <a:gd name="connsiteY40" fmla="*/ 449733 h 461550"/>
              <a:gd name="connsiteX41" fmla="*/ 117474 w 274107"/>
              <a:gd name="connsiteY41" fmla="*/ 449733 h 461550"/>
              <a:gd name="connsiteX42" fmla="*/ 14665 w 274107"/>
              <a:gd name="connsiteY42" fmla="*/ 449733 h 461550"/>
              <a:gd name="connsiteX43" fmla="*/ 0 w 274107"/>
              <a:gd name="connsiteY43" fmla="*/ 435088 h 461550"/>
              <a:gd name="connsiteX44" fmla="*/ 0 w 274107"/>
              <a:gd name="connsiteY44" fmla="*/ 376435 h 461550"/>
              <a:gd name="connsiteX45" fmla="*/ 14665 w 274107"/>
              <a:gd name="connsiteY45" fmla="*/ 361791 h 461550"/>
              <a:gd name="connsiteX46" fmla="*/ 117492 w 274107"/>
              <a:gd name="connsiteY46" fmla="*/ 318660 h 461550"/>
              <a:gd name="connsiteX47" fmla="*/ 137053 w 274107"/>
              <a:gd name="connsiteY47" fmla="*/ 320195 h 461550"/>
              <a:gd name="connsiteX48" fmla="*/ 156614 w 274107"/>
              <a:gd name="connsiteY48" fmla="*/ 318660 h 461550"/>
              <a:gd name="connsiteX49" fmla="*/ 156614 w 274107"/>
              <a:gd name="connsiteY49" fmla="*/ 351962 h 461550"/>
              <a:gd name="connsiteX50" fmla="*/ 117492 w 274107"/>
              <a:gd name="connsiteY50" fmla="*/ 351962 h 461550"/>
              <a:gd name="connsiteX51" fmla="*/ 137054 w 274107"/>
              <a:gd name="connsiteY51" fmla="*/ 80635 h 461550"/>
              <a:gd name="connsiteX52" fmla="*/ 156640 w 274107"/>
              <a:gd name="connsiteY52" fmla="*/ 82552 h 461550"/>
              <a:gd name="connsiteX53" fmla="*/ 237444 w 274107"/>
              <a:gd name="connsiteY53" fmla="*/ 180863 h 461550"/>
              <a:gd name="connsiteX54" fmla="*/ 156640 w 274107"/>
              <a:gd name="connsiteY54" fmla="*/ 279097 h 461550"/>
              <a:gd name="connsiteX55" fmla="*/ 137054 w 274107"/>
              <a:gd name="connsiteY55" fmla="*/ 281091 h 461550"/>
              <a:gd name="connsiteX56" fmla="*/ 117468 w 274107"/>
              <a:gd name="connsiteY56" fmla="*/ 279097 h 461550"/>
              <a:gd name="connsiteX57" fmla="*/ 36664 w 274107"/>
              <a:gd name="connsiteY57" fmla="*/ 180863 h 461550"/>
              <a:gd name="connsiteX58" fmla="*/ 117468 w 274107"/>
              <a:gd name="connsiteY58" fmla="*/ 82552 h 461550"/>
              <a:gd name="connsiteX59" fmla="*/ 137054 w 274107"/>
              <a:gd name="connsiteY59" fmla="*/ 80635 h 461550"/>
              <a:gd name="connsiteX60" fmla="*/ 137059 w 274107"/>
              <a:gd name="connsiteY60" fmla="*/ 70831 h 461550"/>
              <a:gd name="connsiteX61" fmla="*/ 117481 w 274107"/>
              <a:gd name="connsiteY61" fmla="*/ 72672 h 461550"/>
              <a:gd name="connsiteX62" fmla="*/ 26885 w 274107"/>
              <a:gd name="connsiteY62" fmla="*/ 180869 h 461550"/>
              <a:gd name="connsiteX63" fmla="*/ 117481 w 274107"/>
              <a:gd name="connsiteY63" fmla="*/ 288989 h 461550"/>
              <a:gd name="connsiteX64" fmla="*/ 137059 w 274107"/>
              <a:gd name="connsiteY64" fmla="*/ 290830 h 461550"/>
              <a:gd name="connsiteX65" fmla="*/ 156638 w 274107"/>
              <a:gd name="connsiteY65" fmla="*/ 288989 h 461550"/>
              <a:gd name="connsiteX66" fmla="*/ 247158 w 274107"/>
              <a:gd name="connsiteY66" fmla="*/ 180869 h 461550"/>
              <a:gd name="connsiteX67" fmla="*/ 156638 w 274107"/>
              <a:gd name="connsiteY67" fmla="*/ 72672 h 461550"/>
              <a:gd name="connsiteX68" fmla="*/ 137059 w 274107"/>
              <a:gd name="connsiteY68" fmla="*/ 70831 h 461550"/>
              <a:gd name="connsiteX69" fmla="*/ 137059 w 274107"/>
              <a:gd name="connsiteY69" fmla="*/ 51278 h 461550"/>
              <a:gd name="connsiteX70" fmla="*/ 156638 w 274107"/>
              <a:gd name="connsiteY70" fmla="*/ 52965 h 461550"/>
              <a:gd name="connsiteX71" fmla="*/ 266736 w 274107"/>
              <a:gd name="connsiteY71" fmla="*/ 180869 h 461550"/>
              <a:gd name="connsiteX72" fmla="*/ 156638 w 274107"/>
              <a:gd name="connsiteY72" fmla="*/ 308774 h 461550"/>
              <a:gd name="connsiteX73" fmla="*/ 137059 w 274107"/>
              <a:gd name="connsiteY73" fmla="*/ 310384 h 461550"/>
              <a:gd name="connsiteX74" fmla="*/ 117481 w 274107"/>
              <a:gd name="connsiteY74" fmla="*/ 308774 h 461550"/>
              <a:gd name="connsiteX75" fmla="*/ 7307 w 274107"/>
              <a:gd name="connsiteY75" fmla="*/ 180869 h 461550"/>
              <a:gd name="connsiteX76" fmla="*/ 117481 w 274107"/>
              <a:gd name="connsiteY76" fmla="*/ 52965 h 461550"/>
              <a:gd name="connsiteX77" fmla="*/ 137059 w 274107"/>
              <a:gd name="connsiteY77" fmla="*/ 51278 h 461550"/>
              <a:gd name="connsiteX78" fmla="*/ 135212 w 274107"/>
              <a:gd name="connsiteY78" fmla="*/ 0 h 461550"/>
              <a:gd name="connsiteX79" fmla="*/ 137283 w 274107"/>
              <a:gd name="connsiteY79" fmla="*/ 0 h 461550"/>
              <a:gd name="connsiteX80" fmla="*/ 156614 w 274107"/>
              <a:gd name="connsiteY80" fmla="*/ 13870 h 461550"/>
              <a:gd name="connsiteX81" fmla="*/ 156614 w 274107"/>
              <a:gd name="connsiteY81" fmla="*/ 43066 h 461550"/>
              <a:gd name="connsiteX82" fmla="*/ 137053 w 274107"/>
              <a:gd name="connsiteY82" fmla="*/ 41534 h 461550"/>
              <a:gd name="connsiteX83" fmla="*/ 117492 w 274107"/>
              <a:gd name="connsiteY83" fmla="*/ 43066 h 461550"/>
              <a:gd name="connsiteX84" fmla="*/ 117492 w 274107"/>
              <a:gd name="connsiteY84" fmla="*/ 13870 h 461550"/>
              <a:gd name="connsiteX85" fmla="*/ 135212 w 274107"/>
              <a:gd name="connsiteY85" fmla="*/ 0 h 46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274107" h="461550">
                <a:moveTo>
                  <a:pt x="117492" y="459497"/>
                </a:moveTo>
                <a:lnTo>
                  <a:pt x="156679" y="459497"/>
                </a:lnTo>
                <a:lnTo>
                  <a:pt x="156679" y="461550"/>
                </a:lnTo>
                <a:lnTo>
                  <a:pt x="117492" y="461550"/>
                </a:lnTo>
                <a:close/>
                <a:moveTo>
                  <a:pt x="24507" y="381319"/>
                </a:moveTo>
                <a:lnTo>
                  <a:pt x="117503" y="381319"/>
                </a:lnTo>
                <a:lnTo>
                  <a:pt x="156668" y="381319"/>
                </a:lnTo>
                <a:lnTo>
                  <a:pt x="244749" y="381319"/>
                </a:lnTo>
                <a:lnTo>
                  <a:pt x="249664" y="381319"/>
                </a:lnTo>
                <a:cubicBezTo>
                  <a:pt x="252352" y="381319"/>
                  <a:pt x="254579" y="383468"/>
                  <a:pt x="254579" y="386154"/>
                </a:cubicBezTo>
                <a:lnTo>
                  <a:pt x="254579" y="391065"/>
                </a:lnTo>
                <a:lnTo>
                  <a:pt x="254579" y="425292"/>
                </a:lnTo>
                <a:cubicBezTo>
                  <a:pt x="254579" y="427978"/>
                  <a:pt x="252352" y="430204"/>
                  <a:pt x="249664" y="430204"/>
                </a:cubicBezTo>
                <a:lnTo>
                  <a:pt x="156668" y="430204"/>
                </a:lnTo>
                <a:lnTo>
                  <a:pt x="117503" y="430204"/>
                </a:lnTo>
                <a:lnTo>
                  <a:pt x="24507" y="430204"/>
                </a:lnTo>
                <a:cubicBezTo>
                  <a:pt x="21742" y="430204"/>
                  <a:pt x="19593" y="427978"/>
                  <a:pt x="19593" y="425292"/>
                </a:cubicBezTo>
                <a:lnTo>
                  <a:pt x="19593" y="386154"/>
                </a:lnTo>
                <a:cubicBezTo>
                  <a:pt x="19593" y="383468"/>
                  <a:pt x="21742" y="381319"/>
                  <a:pt x="24507" y="381319"/>
                </a:cubicBezTo>
                <a:close/>
                <a:moveTo>
                  <a:pt x="24493" y="371528"/>
                </a:moveTo>
                <a:cubicBezTo>
                  <a:pt x="16354" y="371528"/>
                  <a:pt x="9751" y="378122"/>
                  <a:pt x="9751" y="386172"/>
                </a:cubicBezTo>
                <a:lnTo>
                  <a:pt x="9751" y="391079"/>
                </a:lnTo>
                <a:lnTo>
                  <a:pt x="9751" y="425274"/>
                </a:lnTo>
                <a:cubicBezTo>
                  <a:pt x="9751" y="433401"/>
                  <a:pt x="16354" y="439995"/>
                  <a:pt x="24493" y="439995"/>
                </a:cubicBezTo>
                <a:lnTo>
                  <a:pt x="117474" y="439995"/>
                </a:lnTo>
                <a:lnTo>
                  <a:pt x="156633" y="439995"/>
                </a:lnTo>
                <a:lnTo>
                  <a:pt x="244700" y="439995"/>
                </a:lnTo>
                <a:lnTo>
                  <a:pt x="249614" y="439995"/>
                </a:lnTo>
                <a:cubicBezTo>
                  <a:pt x="257676" y="439995"/>
                  <a:pt x="264279" y="433401"/>
                  <a:pt x="264279" y="425274"/>
                </a:cubicBezTo>
                <a:lnTo>
                  <a:pt x="264279" y="386172"/>
                </a:lnTo>
                <a:cubicBezTo>
                  <a:pt x="264279" y="378122"/>
                  <a:pt x="257676" y="371528"/>
                  <a:pt x="249614" y="371528"/>
                </a:cubicBezTo>
                <a:lnTo>
                  <a:pt x="156633" y="371528"/>
                </a:lnTo>
                <a:lnTo>
                  <a:pt x="117474" y="371528"/>
                </a:lnTo>
                <a:close/>
                <a:moveTo>
                  <a:pt x="14665" y="361791"/>
                </a:moveTo>
                <a:lnTo>
                  <a:pt x="117474" y="361791"/>
                </a:lnTo>
                <a:lnTo>
                  <a:pt x="156633" y="361791"/>
                </a:lnTo>
                <a:lnTo>
                  <a:pt x="254528" y="361791"/>
                </a:lnTo>
                <a:cubicBezTo>
                  <a:pt x="265354" y="361791"/>
                  <a:pt x="274107" y="370531"/>
                  <a:pt x="274107" y="381342"/>
                </a:cubicBezTo>
                <a:lnTo>
                  <a:pt x="274107" y="435088"/>
                </a:lnTo>
                <a:cubicBezTo>
                  <a:pt x="274107" y="443138"/>
                  <a:pt x="267504" y="449733"/>
                  <a:pt x="259366" y="449733"/>
                </a:cubicBezTo>
                <a:lnTo>
                  <a:pt x="156633" y="449733"/>
                </a:lnTo>
                <a:lnTo>
                  <a:pt x="117474" y="449733"/>
                </a:lnTo>
                <a:lnTo>
                  <a:pt x="14665" y="449733"/>
                </a:lnTo>
                <a:cubicBezTo>
                  <a:pt x="6603" y="449733"/>
                  <a:pt x="0" y="443138"/>
                  <a:pt x="0" y="435088"/>
                </a:cubicBezTo>
                <a:lnTo>
                  <a:pt x="0" y="376435"/>
                </a:lnTo>
                <a:cubicBezTo>
                  <a:pt x="0" y="368308"/>
                  <a:pt x="6603" y="361791"/>
                  <a:pt x="14665" y="361791"/>
                </a:cubicBezTo>
                <a:close/>
                <a:moveTo>
                  <a:pt x="117492" y="318660"/>
                </a:moveTo>
                <a:cubicBezTo>
                  <a:pt x="123859" y="319504"/>
                  <a:pt x="130379" y="320195"/>
                  <a:pt x="137053" y="320195"/>
                </a:cubicBezTo>
                <a:cubicBezTo>
                  <a:pt x="143650" y="320195"/>
                  <a:pt x="150170" y="319504"/>
                  <a:pt x="156614" y="318660"/>
                </a:cubicBezTo>
                <a:lnTo>
                  <a:pt x="156614" y="351962"/>
                </a:lnTo>
                <a:lnTo>
                  <a:pt x="117492" y="351962"/>
                </a:lnTo>
                <a:close/>
                <a:moveTo>
                  <a:pt x="137054" y="80635"/>
                </a:moveTo>
                <a:cubicBezTo>
                  <a:pt x="143736" y="80635"/>
                  <a:pt x="150265" y="81325"/>
                  <a:pt x="156640" y="82552"/>
                </a:cubicBezTo>
                <a:cubicBezTo>
                  <a:pt x="202649" y="91678"/>
                  <a:pt x="237444" y="132167"/>
                  <a:pt x="237444" y="180863"/>
                </a:cubicBezTo>
                <a:cubicBezTo>
                  <a:pt x="237444" y="229482"/>
                  <a:pt x="202649" y="270048"/>
                  <a:pt x="156640" y="279097"/>
                </a:cubicBezTo>
                <a:cubicBezTo>
                  <a:pt x="150265" y="280401"/>
                  <a:pt x="143736" y="281091"/>
                  <a:pt x="137054" y="281091"/>
                </a:cubicBezTo>
                <a:cubicBezTo>
                  <a:pt x="130295" y="281091"/>
                  <a:pt x="123766" y="280401"/>
                  <a:pt x="117468" y="279097"/>
                </a:cubicBezTo>
                <a:cubicBezTo>
                  <a:pt x="71382" y="270048"/>
                  <a:pt x="36664" y="229482"/>
                  <a:pt x="36664" y="180863"/>
                </a:cubicBezTo>
                <a:cubicBezTo>
                  <a:pt x="36664" y="132167"/>
                  <a:pt x="71382" y="91678"/>
                  <a:pt x="117468" y="82552"/>
                </a:cubicBezTo>
                <a:cubicBezTo>
                  <a:pt x="123766" y="81325"/>
                  <a:pt x="130295" y="80635"/>
                  <a:pt x="137054" y="80635"/>
                </a:cubicBezTo>
                <a:close/>
                <a:moveTo>
                  <a:pt x="137059" y="70831"/>
                </a:moveTo>
                <a:cubicBezTo>
                  <a:pt x="130380" y="70831"/>
                  <a:pt x="123854" y="71522"/>
                  <a:pt x="117481" y="72672"/>
                </a:cubicBezTo>
                <a:cubicBezTo>
                  <a:pt x="66041" y="81950"/>
                  <a:pt x="26885" y="126886"/>
                  <a:pt x="26885" y="180869"/>
                </a:cubicBezTo>
                <a:cubicBezTo>
                  <a:pt x="26885" y="234853"/>
                  <a:pt x="66041" y="279711"/>
                  <a:pt x="117481" y="288989"/>
                </a:cubicBezTo>
                <a:cubicBezTo>
                  <a:pt x="123854" y="290140"/>
                  <a:pt x="130380" y="290830"/>
                  <a:pt x="137059" y="290830"/>
                </a:cubicBezTo>
                <a:cubicBezTo>
                  <a:pt x="143740" y="290830"/>
                  <a:pt x="150265" y="290140"/>
                  <a:pt x="156638" y="288989"/>
                </a:cubicBezTo>
                <a:cubicBezTo>
                  <a:pt x="208002" y="279711"/>
                  <a:pt x="247158" y="234853"/>
                  <a:pt x="247158" y="180869"/>
                </a:cubicBezTo>
                <a:cubicBezTo>
                  <a:pt x="247158" y="126886"/>
                  <a:pt x="208002" y="81950"/>
                  <a:pt x="156638" y="72672"/>
                </a:cubicBezTo>
                <a:cubicBezTo>
                  <a:pt x="150265" y="71522"/>
                  <a:pt x="143740" y="70831"/>
                  <a:pt x="137059" y="70831"/>
                </a:cubicBezTo>
                <a:close/>
                <a:moveTo>
                  <a:pt x="137059" y="51278"/>
                </a:moveTo>
                <a:cubicBezTo>
                  <a:pt x="143740" y="51278"/>
                  <a:pt x="150189" y="51968"/>
                  <a:pt x="156638" y="52965"/>
                </a:cubicBezTo>
                <a:cubicBezTo>
                  <a:pt x="218904" y="62397"/>
                  <a:pt x="266736" y="115996"/>
                  <a:pt x="266736" y="180869"/>
                </a:cubicBezTo>
                <a:cubicBezTo>
                  <a:pt x="266736" y="245741"/>
                  <a:pt x="218904" y="299342"/>
                  <a:pt x="156638" y="308774"/>
                </a:cubicBezTo>
                <a:cubicBezTo>
                  <a:pt x="150189" y="309694"/>
                  <a:pt x="143740" y="310384"/>
                  <a:pt x="137059" y="310384"/>
                </a:cubicBezTo>
                <a:cubicBezTo>
                  <a:pt x="130380" y="310384"/>
                  <a:pt x="123854" y="309694"/>
                  <a:pt x="117481" y="308774"/>
                </a:cubicBezTo>
                <a:cubicBezTo>
                  <a:pt x="55139" y="299342"/>
                  <a:pt x="7307" y="245741"/>
                  <a:pt x="7307" y="180869"/>
                </a:cubicBezTo>
                <a:cubicBezTo>
                  <a:pt x="7307" y="115996"/>
                  <a:pt x="55139" y="62397"/>
                  <a:pt x="117481" y="52965"/>
                </a:cubicBezTo>
                <a:cubicBezTo>
                  <a:pt x="123854" y="51968"/>
                  <a:pt x="130380" y="51278"/>
                  <a:pt x="137059" y="51278"/>
                </a:cubicBezTo>
                <a:close/>
                <a:moveTo>
                  <a:pt x="135212" y="0"/>
                </a:moveTo>
                <a:lnTo>
                  <a:pt x="137283" y="0"/>
                </a:lnTo>
                <a:cubicBezTo>
                  <a:pt x="147025" y="0"/>
                  <a:pt x="156614" y="6208"/>
                  <a:pt x="156614" y="13870"/>
                </a:cubicBezTo>
                <a:lnTo>
                  <a:pt x="156614" y="43066"/>
                </a:lnTo>
                <a:cubicBezTo>
                  <a:pt x="150170" y="42147"/>
                  <a:pt x="143650" y="41534"/>
                  <a:pt x="137053" y="41534"/>
                </a:cubicBezTo>
                <a:cubicBezTo>
                  <a:pt x="130379" y="41534"/>
                  <a:pt x="123859" y="42147"/>
                  <a:pt x="117492" y="43066"/>
                </a:cubicBezTo>
                <a:lnTo>
                  <a:pt x="117492" y="13870"/>
                </a:lnTo>
                <a:cubicBezTo>
                  <a:pt x="117492" y="6208"/>
                  <a:pt x="125393" y="0"/>
                  <a:pt x="135212" y="0"/>
                </a:cubicBezTo>
                <a:close/>
              </a:path>
            </a:pathLst>
          </a:custGeom>
          <a:gradFill>
            <a:gsLst>
              <a:gs pos="0">
                <a:srgbClr val="67E8E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3" name="filter_53102"/>
          <p:cNvSpPr>
            <a:spLocks noChangeAspect="1"/>
          </p:cNvSpPr>
          <p:nvPr/>
        </p:nvSpPr>
        <p:spPr bwMode="auto">
          <a:xfrm>
            <a:off x="2279490" y="3797362"/>
            <a:ext cx="168195" cy="197668"/>
          </a:xfrm>
          <a:custGeom>
            <a:avLst/>
            <a:gdLst>
              <a:gd name="T0" fmla="*/ 10371 w 10794"/>
              <a:gd name="T1" fmla="*/ 0 h 12705"/>
              <a:gd name="T2" fmla="*/ 424 w 10794"/>
              <a:gd name="T3" fmla="*/ 0 h 12705"/>
              <a:gd name="T4" fmla="*/ 78 w 10794"/>
              <a:gd name="T5" fmla="*/ 292 h 12705"/>
              <a:gd name="T6" fmla="*/ 0 w 10794"/>
              <a:gd name="T7" fmla="*/ 1208 h 12705"/>
              <a:gd name="T8" fmla="*/ 1134 w 10794"/>
              <a:gd name="T9" fmla="*/ 4517 h 12705"/>
              <a:gd name="T10" fmla="*/ 2943 w 10794"/>
              <a:gd name="T11" fmla="*/ 6113 h 12705"/>
              <a:gd name="T12" fmla="*/ 3940 w 10794"/>
              <a:gd name="T13" fmla="*/ 7858 h 12705"/>
              <a:gd name="T14" fmla="*/ 4332 w 10794"/>
              <a:gd name="T15" fmla="*/ 11812 h 12705"/>
              <a:gd name="T16" fmla="*/ 4337 w 10794"/>
              <a:gd name="T17" fmla="*/ 12528 h 12705"/>
              <a:gd name="T18" fmla="*/ 4559 w 10794"/>
              <a:gd name="T19" fmla="*/ 12641 h 12705"/>
              <a:gd name="T20" fmla="*/ 6446 w 10794"/>
              <a:gd name="T21" fmla="*/ 11346 h 12705"/>
              <a:gd name="T22" fmla="*/ 6597 w 10794"/>
              <a:gd name="T23" fmla="*/ 11090 h 12705"/>
              <a:gd name="T24" fmla="*/ 6958 w 10794"/>
              <a:gd name="T25" fmla="*/ 7342 h 12705"/>
              <a:gd name="T26" fmla="*/ 9530 w 10794"/>
              <a:gd name="T27" fmla="*/ 4678 h 12705"/>
              <a:gd name="T28" fmla="*/ 10794 w 10794"/>
              <a:gd name="T29" fmla="*/ 1208 h 12705"/>
              <a:gd name="T30" fmla="*/ 10717 w 10794"/>
              <a:gd name="T31" fmla="*/ 292 h 12705"/>
              <a:gd name="T32" fmla="*/ 10371 w 10794"/>
              <a:gd name="T33" fmla="*/ 0 h 127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0794" h="12705">
                <a:moveTo>
                  <a:pt x="10371" y="0"/>
                </a:moveTo>
                <a:lnTo>
                  <a:pt x="424" y="0"/>
                </a:lnTo>
                <a:cubicBezTo>
                  <a:pt x="253" y="0"/>
                  <a:pt x="106" y="123"/>
                  <a:pt x="78" y="292"/>
                </a:cubicBezTo>
                <a:cubicBezTo>
                  <a:pt x="27" y="590"/>
                  <a:pt x="0" y="896"/>
                  <a:pt x="0" y="1208"/>
                </a:cubicBezTo>
                <a:cubicBezTo>
                  <a:pt x="0" y="2401"/>
                  <a:pt x="401" y="3575"/>
                  <a:pt x="1134" y="4517"/>
                </a:cubicBezTo>
                <a:cubicBezTo>
                  <a:pt x="1633" y="5160"/>
                  <a:pt x="2347" y="5573"/>
                  <a:pt x="2943" y="6113"/>
                </a:cubicBezTo>
                <a:cubicBezTo>
                  <a:pt x="3493" y="6612"/>
                  <a:pt x="3775" y="7146"/>
                  <a:pt x="3940" y="7858"/>
                </a:cubicBezTo>
                <a:cubicBezTo>
                  <a:pt x="4239" y="9145"/>
                  <a:pt x="4298" y="10495"/>
                  <a:pt x="4332" y="11812"/>
                </a:cubicBezTo>
                <a:cubicBezTo>
                  <a:pt x="4338" y="12049"/>
                  <a:pt x="4331" y="12289"/>
                  <a:pt x="4337" y="12528"/>
                </a:cubicBezTo>
                <a:cubicBezTo>
                  <a:pt x="4340" y="12640"/>
                  <a:pt x="4466" y="12705"/>
                  <a:pt x="4559" y="12641"/>
                </a:cubicBezTo>
                <a:cubicBezTo>
                  <a:pt x="5012" y="12330"/>
                  <a:pt x="6072" y="11602"/>
                  <a:pt x="6446" y="11346"/>
                </a:cubicBezTo>
                <a:cubicBezTo>
                  <a:pt x="6532" y="11287"/>
                  <a:pt x="6587" y="11193"/>
                  <a:pt x="6597" y="11090"/>
                </a:cubicBezTo>
                <a:cubicBezTo>
                  <a:pt x="6679" y="10227"/>
                  <a:pt x="6784" y="7901"/>
                  <a:pt x="6958" y="7342"/>
                </a:cubicBezTo>
                <a:cubicBezTo>
                  <a:pt x="7342" y="6107"/>
                  <a:pt x="8745" y="5612"/>
                  <a:pt x="9530" y="4678"/>
                </a:cubicBezTo>
                <a:cubicBezTo>
                  <a:pt x="10344" y="3711"/>
                  <a:pt x="10794" y="2471"/>
                  <a:pt x="10794" y="1208"/>
                </a:cubicBezTo>
                <a:cubicBezTo>
                  <a:pt x="10794" y="896"/>
                  <a:pt x="10768" y="590"/>
                  <a:pt x="10717" y="292"/>
                </a:cubicBezTo>
                <a:cubicBezTo>
                  <a:pt x="10688" y="124"/>
                  <a:pt x="10542" y="0"/>
                  <a:pt x="10371" y="0"/>
                </a:cubicBezTo>
                <a:close/>
              </a:path>
            </a:pathLst>
          </a:custGeom>
          <a:gradFill>
            <a:gsLst>
              <a:gs pos="0">
                <a:srgbClr val="67E8E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85" name="praying-hands_71756"/>
          <p:cNvSpPr>
            <a:spLocks noChangeAspect="1"/>
          </p:cNvSpPr>
          <p:nvPr/>
        </p:nvSpPr>
        <p:spPr bwMode="auto">
          <a:xfrm>
            <a:off x="2220357" y="5355753"/>
            <a:ext cx="221938" cy="185072"/>
          </a:xfrm>
          <a:custGeom>
            <a:avLst/>
            <a:gdLst>
              <a:gd name="connsiteX0" fmla="*/ 376964 w 609592"/>
              <a:gd name="connsiteY0" fmla="*/ 1380 h 508334"/>
              <a:gd name="connsiteX1" fmla="*/ 392934 w 609592"/>
              <a:gd name="connsiteY1" fmla="*/ 15063 h 508334"/>
              <a:gd name="connsiteX2" fmla="*/ 490236 w 609592"/>
              <a:gd name="connsiteY2" fmla="*/ 207402 h 508334"/>
              <a:gd name="connsiteX3" fmla="*/ 493486 w 609592"/>
              <a:gd name="connsiteY3" fmla="*/ 221306 h 508334"/>
              <a:gd name="connsiteX4" fmla="*/ 493022 w 609592"/>
              <a:gd name="connsiteY4" fmla="*/ 366001 h 508334"/>
              <a:gd name="connsiteX5" fmla="*/ 582432 w 609592"/>
              <a:gd name="connsiteY5" fmla="*/ 412903 h 508334"/>
              <a:gd name="connsiteX6" fmla="*/ 603787 w 609592"/>
              <a:gd name="connsiteY6" fmla="*/ 481218 h 508334"/>
              <a:gd name="connsiteX7" fmla="*/ 535266 w 609592"/>
              <a:gd name="connsiteY7" fmla="*/ 502538 h 508334"/>
              <a:gd name="connsiteX8" fmla="*/ 370001 w 609592"/>
              <a:gd name="connsiteY8" fmla="*/ 415870 h 508334"/>
              <a:gd name="connsiteX9" fmla="*/ 366194 w 609592"/>
              <a:gd name="connsiteY9" fmla="*/ 413923 h 508334"/>
              <a:gd name="connsiteX10" fmla="*/ 344561 w 609592"/>
              <a:gd name="connsiteY10" fmla="*/ 383890 h 508334"/>
              <a:gd name="connsiteX11" fmla="*/ 317171 w 609592"/>
              <a:gd name="connsiteY11" fmla="*/ 224272 h 508334"/>
              <a:gd name="connsiteX12" fmla="*/ 340940 w 609592"/>
              <a:gd name="connsiteY12" fmla="*/ 183580 h 508334"/>
              <a:gd name="connsiteX13" fmla="*/ 387827 w 609592"/>
              <a:gd name="connsiteY13" fmla="*/ 205734 h 508334"/>
              <a:gd name="connsiteX14" fmla="*/ 409739 w 609592"/>
              <a:gd name="connsiteY14" fmla="*/ 266726 h 508334"/>
              <a:gd name="connsiteX15" fmla="*/ 411967 w 609592"/>
              <a:gd name="connsiteY15" fmla="*/ 229092 h 508334"/>
              <a:gd name="connsiteX16" fmla="*/ 342611 w 609592"/>
              <a:gd name="connsiteY16" fmla="*/ 36661 h 508334"/>
              <a:gd name="connsiteX17" fmla="*/ 355981 w 609592"/>
              <a:gd name="connsiteY17" fmla="*/ 2921 h 508334"/>
              <a:gd name="connsiteX18" fmla="*/ 376964 w 609592"/>
              <a:gd name="connsiteY18" fmla="*/ 1380 h 508334"/>
              <a:gd name="connsiteX19" fmla="*/ 232608 w 609592"/>
              <a:gd name="connsiteY19" fmla="*/ 1380 h 508334"/>
              <a:gd name="connsiteX20" fmla="*/ 253579 w 609592"/>
              <a:gd name="connsiteY20" fmla="*/ 2921 h 508334"/>
              <a:gd name="connsiteX21" fmla="*/ 267042 w 609592"/>
              <a:gd name="connsiteY21" fmla="*/ 36661 h 508334"/>
              <a:gd name="connsiteX22" fmla="*/ 197593 w 609592"/>
              <a:gd name="connsiteY22" fmla="*/ 229092 h 508334"/>
              <a:gd name="connsiteX23" fmla="*/ 199821 w 609592"/>
              <a:gd name="connsiteY23" fmla="*/ 266726 h 508334"/>
              <a:gd name="connsiteX24" fmla="*/ 221733 w 609592"/>
              <a:gd name="connsiteY24" fmla="*/ 205734 h 508334"/>
              <a:gd name="connsiteX25" fmla="*/ 268713 w 609592"/>
              <a:gd name="connsiteY25" fmla="*/ 183580 h 508334"/>
              <a:gd name="connsiteX26" fmla="*/ 292482 w 609592"/>
              <a:gd name="connsiteY26" fmla="*/ 224272 h 508334"/>
              <a:gd name="connsiteX27" fmla="*/ 265092 w 609592"/>
              <a:gd name="connsiteY27" fmla="*/ 383890 h 508334"/>
              <a:gd name="connsiteX28" fmla="*/ 243366 w 609592"/>
              <a:gd name="connsiteY28" fmla="*/ 413923 h 508334"/>
              <a:gd name="connsiteX29" fmla="*/ 239559 w 609592"/>
              <a:gd name="connsiteY29" fmla="*/ 415870 h 508334"/>
              <a:gd name="connsiteX30" fmla="*/ 74294 w 609592"/>
              <a:gd name="connsiteY30" fmla="*/ 502538 h 508334"/>
              <a:gd name="connsiteX31" fmla="*/ 5866 w 609592"/>
              <a:gd name="connsiteY31" fmla="*/ 481218 h 508334"/>
              <a:gd name="connsiteX32" fmla="*/ 27128 w 609592"/>
              <a:gd name="connsiteY32" fmla="*/ 412903 h 508334"/>
              <a:gd name="connsiteX33" fmla="*/ 116631 w 609592"/>
              <a:gd name="connsiteY33" fmla="*/ 366001 h 508334"/>
              <a:gd name="connsiteX34" fmla="*/ 116074 w 609592"/>
              <a:gd name="connsiteY34" fmla="*/ 221306 h 508334"/>
              <a:gd name="connsiteX35" fmla="*/ 119417 w 609592"/>
              <a:gd name="connsiteY35" fmla="*/ 207402 h 508334"/>
              <a:gd name="connsiteX36" fmla="*/ 216719 w 609592"/>
              <a:gd name="connsiteY36" fmla="*/ 15063 h 508334"/>
              <a:gd name="connsiteX37" fmla="*/ 232608 w 609592"/>
              <a:gd name="connsiteY37" fmla="*/ 1380 h 508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609592" h="508334">
                <a:moveTo>
                  <a:pt x="376964" y="1380"/>
                </a:moveTo>
                <a:cubicBezTo>
                  <a:pt x="383649" y="3569"/>
                  <a:pt x="389498" y="8297"/>
                  <a:pt x="392934" y="15063"/>
                </a:cubicBezTo>
                <a:lnTo>
                  <a:pt x="490236" y="207402"/>
                </a:lnTo>
                <a:cubicBezTo>
                  <a:pt x="492279" y="211481"/>
                  <a:pt x="493486" y="216301"/>
                  <a:pt x="493486" y="221306"/>
                </a:cubicBezTo>
                <a:lnTo>
                  <a:pt x="493022" y="366001"/>
                </a:lnTo>
                <a:lnTo>
                  <a:pt x="582432" y="412903"/>
                </a:lnTo>
                <a:cubicBezTo>
                  <a:pt x="607222" y="425881"/>
                  <a:pt x="616785" y="456469"/>
                  <a:pt x="603787" y="481218"/>
                </a:cubicBezTo>
                <a:cubicBezTo>
                  <a:pt x="590696" y="505968"/>
                  <a:pt x="560056" y="515515"/>
                  <a:pt x="535266" y="502538"/>
                </a:cubicBezTo>
                <a:lnTo>
                  <a:pt x="370001" y="415870"/>
                </a:lnTo>
                <a:lnTo>
                  <a:pt x="366194" y="413923"/>
                </a:lnTo>
                <a:cubicBezTo>
                  <a:pt x="355145" y="407991"/>
                  <a:pt x="346789" y="397238"/>
                  <a:pt x="344561" y="383890"/>
                </a:cubicBezTo>
                <a:lnTo>
                  <a:pt x="317171" y="224272"/>
                </a:lnTo>
                <a:cubicBezTo>
                  <a:pt x="314200" y="207031"/>
                  <a:pt x="323856" y="189698"/>
                  <a:pt x="340940" y="183580"/>
                </a:cubicBezTo>
                <a:cubicBezTo>
                  <a:pt x="359973" y="176721"/>
                  <a:pt x="380956" y="186639"/>
                  <a:pt x="387827" y="205734"/>
                </a:cubicBezTo>
                <a:lnTo>
                  <a:pt x="409739" y="266726"/>
                </a:lnTo>
                <a:lnTo>
                  <a:pt x="411967" y="229092"/>
                </a:lnTo>
                <a:lnTo>
                  <a:pt x="342611" y="36661"/>
                </a:lnTo>
                <a:cubicBezTo>
                  <a:pt x="337876" y="23869"/>
                  <a:pt x="343540" y="9224"/>
                  <a:pt x="355981" y="2921"/>
                </a:cubicBezTo>
                <a:cubicBezTo>
                  <a:pt x="362759" y="-462"/>
                  <a:pt x="370279" y="-810"/>
                  <a:pt x="376964" y="1380"/>
                </a:cubicBezTo>
                <a:close/>
                <a:moveTo>
                  <a:pt x="232608" y="1380"/>
                </a:moveTo>
                <a:cubicBezTo>
                  <a:pt x="239281" y="-810"/>
                  <a:pt x="246802" y="-462"/>
                  <a:pt x="253579" y="2921"/>
                </a:cubicBezTo>
                <a:cubicBezTo>
                  <a:pt x="266113" y="9316"/>
                  <a:pt x="271684" y="23869"/>
                  <a:pt x="267042" y="36661"/>
                </a:cubicBezTo>
                <a:lnTo>
                  <a:pt x="197593" y="229092"/>
                </a:lnTo>
                <a:lnTo>
                  <a:pt x="199821" y="266726"/>
                </a:lnTo>
                <a:lnTo>
                  <a:pt x="221733" y="205734"/>
                </a:lnTo>
                <a:cubicBezTo>
                  <a:pt x="228604" y="186639"/>
                  <a:pt x="249587" y="176721"/>
                  <a:pt x="268713" y="183580"/>
                </a:cubicBezTo>
                <a:cubicBezTo>
                  <a:pt x="285704" y="189698"/>
                  <a:pt x="295360" y="207031"/>
                  <a:pt x="292482" y="224272"/>
                </a:cubicBezTo>
                <a:lnTo>
                  <a:pt x="265092" y="383890"/>
                </a:lnTo>
                <a:cubicBezTo>
                  <a:pt x="262771" y="397238"/>
                  <a:pt x="254415" y="407991"/>
                  <a:pt x="243366" y="413923"/>
                </a:cubicBezTo>
                <a:lnTo>
                  <a:pt x="239559" y="415870"/>
                </a:lnTo>
                <a:lnTo>
                  <a:pt x="74294" y="502538"/>
                </a:lnTo>
                <a:cubicBezTo>
                  <a:pt x="49504" y="515515"/>
                  <a:pt x="18864" y="505968"/>
                  <a:pt x="5866" y="481218"/>
                </a:cubicBezTo>
                <a:cubicBezTo>
                  <a:pt x="-7225" y="456469"/>
                  <a:pt x="2338" y="425881"/>
                  <a:pt x="27128" y="412903"/>
                </a:cubicBezTo>
                <a:lnTo>
                  <a:pt x="116631" y="366001"/>
                </a:lnTo>
                <a:lnTo>
                  <a:pt x="116074" y="221306"/>
                </a:lnTo>
                <a:cubicBezTo>
                  <a:pt x="116074" y="216301"/>
                  <a:pt x="117281" y="211481"/>
                  <a:pt x="119417" y="207402"/>
                </a:cubicBezTo>
                <a:lnTo>
                  <a:pt x="216719" y="15063"/>
                </a:lnTo>
                <a:cubicBezTo>
                  <a:pt x="220108" y="8297"/>
                  <a:pt x="225934" y="3569"/>
                  <a:pt x="232608" y="1380"/>
                </a:cubicBezTo>
                <a:close/>
              </a:path>
            </a:pathLst>
          </a:custGeom>
          <a:gradFill>
            <a:gsLst>
              <a:gs pos="0">
                <a:srgbClr val="67E8E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37" name="任意多边形 336"/>
          <p:cNvSpPr/>
          <p:nvPr/>
        </p:nvSpPr>
        <p:spPr>
          <a:xfrm>
            <a:off x="909480" y="3193174"/>
            <a:ext cx="6471025" cy="1567653"/>
          </a:xfrm>
          <a:custGeom>
            <a:avLst/>
            <a:gdLst>
              <a:gd name="connsiteX0" fmla="*/ 5224432 w 6471025"/>
              <a:gd name="connsiteY0" fmla="*/ 0 h 1567653"/>
              <a:gd name="connsiteX1" fmla="*/ 5249121 w 6471025"/>
              <a:gd name="connsiteY1" fmla="*/ 5218 h 1567653"/>
              <a:gd name="connsiteX2" fmla="*/ 5523365 w 6471025"/>
              <a:gd name="connsiteY2" fmla="*/ 64066 h 1567653"/>
              <a:gd name="connsiteX3" fmla="*/ 6471025 w 6471025"/>
              <a:gd name="connsiteY3" fmla="*/ 686873 h 1567653"/>
              <a:gd name="connsiteX4" fmla="*/ 3235513 w 6471025"/>
              <a:gd name="connsiteY4" fmla="*/ 1567653 h 1567653"/>
              <a:gd name="connsiteX5" fmla="*/ 0 w 6471025"/>
              <a:gd name="connsiteY5" fmla="*/ 686873 h 1567653"/>
              <a:gd name="connsiteX6" fmla="*/ 920379 w 6471025"/>
              <a:gd name="connsiteY6" fmla="*/ 71582 h 1567653"/>
              <a:gd name="connsiteX7" fmla="*/ 1069046 w 6471025"/>
              <a:gd name="connsiteY7" fmla="*/ 34357 h 1567653"/>
              <a:gd name="connsiteX8" fmla="*/ 1069046 w 6471025"/>
              <a:gd name="connsiteY8" fmla="*/ 85546 h 1567653"/>
              <a:gd name="connsiteX9" fmla="*/ 915076 w 6471025"/>
              <a:gd name="connsiteY9" fmla="*/ 129813 h 1567653"/>
              <a:gd name="connsiteX10" fmla="*/ 254071 w 6471025"/>
              <a:gd name="connsiteY10" fmla="*/ 608146 h 1567653"/>
              <a:gd name="connsiteX11" fmla="*/ 3235513 w 6471025"/>
              <a:gd name="connsiteY11" fmla="*/ 1369878 h 1567653"/>
              <a:gd name="connsiteX12" fmla="*/ 6216954 w 6471025"/>
              <a:gd name="connsiteY12" fmla="*/ 608146 h 1567653"/>
              <a:gd name="connsiteX13" fmla="*/ 5536139 w 6471025"/>
              <a:gd name="connsiteY13" fmla="*/ 123614 h 1567653"/>
              <a:gd name="connsiteX14" fmla="*/ 5151781 w 6471025"/>
              <a:gd name="connsiteY14" fmla="*/ 34868 h 1567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471025" h="1567653">
                <a:moveTo>
                  <a:pt x="5224432" y="0"/>
                </a:moveTo>
                <a:lnTo>
                  <a:pt x="5249121" y="5218"/>
                </a:lnTo>
                <a:cubicBezTo>
                  <a:pt x="5377449" y="32330"/>
                  <a:pt x="5499626" y="58193"/>
                  <a:pt x="5523365" y="64066"/>
                </a:cubicBezTo>
                <a:cubicBezTo>
                  <a:pt x="6146211" y="249449"/>
                  <a:pt x="6471025" y="443652"/>
                  <a:pt x="6471025" y="686873"/>
                </a:cubicBezTo>
                <a:cubicBezTo>
                  <a:pt x="6471025" y="1173314"/>
                  <a:pt x="5022437" y="1567653"/>
                  <a:pt x="3235513" y="1567653"/>
                </a:cubicBezTo>
                <a:cubicBezTo>
                  <a:pt x="1448589" y="1567653"/>
                  <a:pt x="0" y="1173314"/>
                  <a:pt x="0" y="686873"/>
                </a:cubicBezTo>
                <a:cubicBezTo>
                  <a:pt x="0" y="447452"/>
                  <a:pt x="350919" y="230344"/>
                  <a:pt x="920379" y="71582"/>
                </a:cubicBezTo>
                <a:lnTo>
                  <a:pt x="1069046" y="34357"/>
                </a:lnTo>
                <a:lnTo>
                  <a:pt x="1069046" y="85546"/>
                </a:lnTo>
                <a:lnTo>
                  <a:pt x="915076" y="129813"/>
                </a:lnTo>
                <a:cubicBezTo>
                  <a:pt x="501646" y="260566"/>
                  <a:pt x="254071" y="426970"/>
                  <a:pt x="254071" y="608146"/>
                </a:cubicBezTo>
                <a:cubicBezTo>
                  <a:pt x="254071" y="1028839"/>
                  <a:pt x="1588908" y="1369878"/>
                  <a:pt x="3235513" y="1369878"/>
                </a:cubicBezTo>
                <a:cubicBezTo>
                  <a:pt x="4882117" y="1369878"/>
                  <a:pt x="6216954" y="1028839"/>
                  <a:pt x="6216954" y="608146"/>
                </a:cubicBezTo>
                <a:cubicBezTo>
                  <a:pt x="6216954" y="424094"/>
                  <a:pt x="5986347" y="259619"/>
                  <a:pt x="5536139" y="123614"/>
                </a:cubicBezTo>
                <a:lnTo>
                  <a:pt x="5151781" y="34868"/>
                </a:lnTo>
                <a:close/>
              </a:path>
            </a:pathLst>
          </a:custGeom>
          <a:solidFill>
            <a:srgbClr val="56E5DE">
              <a:alpha val="21000"/>
            </a:srgbClr>
          </a:solidFill>
          <a:ln w="19050">
            <a:solidFill>
              <a:srgbClr val="56E5DE">
                <a:alpha val="41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96" name="直接连接符 295"/>
          <p:cNvCxnSpPr/>
          <p:nvPr/>
        </p:nvCxnSpPr>
        <p:spPr>
          <a:xfrm>
            <a:off x="7975207" y="1875342"/>
            <a:ext cx="0" cy="4075707"/>
          </a:xfrm>
          <a:prstGeom prst="line">
            <a:avLst/>
          </a:prstGeom>
          <a:ln w="28575">
            <a:gradFill>
              <a:gsLst>
                <a:gs pos="0">
                  <a:srgbClr val="FEFFFF">
                    <a:alpha val="0"/>
                  </a:srgbClr>
                </a:gs>
                <a:gs pos="43000">
                  <a:srgbClr val="737DFF"/>
                </a:gs>
                <a:gs pos="76000">
                  <a:srgbClr val="E8F3FF"/>
                </a:gs>
                <a:gs pos="100000">
                  <a:srgbClr val="58A3FB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7" name="TextBox 3"/>
          <p:cNvSpPr txBox="1"/>
          <p:nvPr/>
        </p:nvSpPr>
        <p:spPr>
          <a:xfrm>
            <a:off x="8323516" y="3091837"/>
            <a:ext cx="1255583" cy="192360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266700" algn="just">
              <a:lnSpc>
                <a:spcPct val="170000"/>
              </a:lnSpc>
              <a:spcAft>
                <a:spcPts val="0"/>
              </a:spcAft>
              <a:defRPr b="1" kern="100">
                <a:solidFill>
                  <a:schemeClr val="bg1"/>
                </a:solidFill>
                <a:latin typeface="+mj-ea"/>
                <a:ea typeface="+mj-ea"/>
                <a:cs typeface="Times New Roman" panose="02020503050405090304" pitchFamily="18" charset="0"/>
              </a:defRPr>
            </a:lvl1pPr>
          </a:lstStyle>
          <a:p>
            <a:r>
              <a:rPr lang="zh-CN" altLang="en-US" sz="1400" b="0" dirty="0" smtClean="0">
                <a:solidFill>
                  <a:schemeClr val="tx2"/>
                </a:solidFill>
              </a:rPr>
              <a:t>政策</a:t>
            </a:r>
            <a:r>
              <a:rPr lang="zh-CN" altLang="en-US" sz="1400" b="0" dirty="0">
                <a:solidFill>
                  <a:schemeClr val="tx2"/>
                </a:solidFill>
              </a:rPr>
              <a:t>文件</a:t>
            </a:r>
            <a:endParaRPr lang="en-US" altLang="zh-CN" sz="1400" b="0" dirty="0">
              <a:solidFill>
                <a:schemeClr val="tx2"/>
              </a:solidFill>
            </a:endParaRPr>
          </a:p>
          <a:p>
            <a:r>
              <a:rPr lang="zh-CN" altLang="en-US" sz="1400" b="0" dirty="0">
                <a:solidFill>
                  <a:schemeClr val="tx2"/>
                </a:solidFill>
              </a:rPr>
              <a:t>操作手册</a:t>
            </a:r>
            <a:endParaRPr lang="en-US" altLang="zh-CN" sz="1400" b="0" dirty="0">
              <a:solidFill>
                <a:schemeClr val="tx2"/>
              </a:solidFill>
            </a:endParaRPr>
          </a:p>
          <a:p>
            <a:r>
              <a:rPr lang="zh-CN" altLang="en-US" sz="1400" b="0" dirty="0">
                <a:solidFill>
                  <a:schemeClr val="tx2"/>
                </a:solidFill>
              </a:rPr>
              <a:t>常见</a:t>
            </a:r>
            <a:r>
              <a:rPr lang="zh-CN" altLang="en-US" sz="1400" b="0" dirty="0" smtClean="0">
                <a:solidFill>
                  <a:schemeClr val="tx2"/>
                </a:solidFill>
              </a:rPr>
              <a:t>问题</a:t>
            </a:r>
            <a:endParaRPr lang="en-US" altLang="zh-CN" sz="1400" b="0" dirty="0" smtClean="0">
              <a:solidFill>
                <a:schemeClr val="tx2"/>
              </a:solidFill>
            </a:endParaRPr>
          </a:p>
          <a:p>
            <a:r>
              <a:rPr lang="zh-CN" altLang="en-US" sz="1400" b="0" dirty="0">
                <a:solidFill>
                  <a:schemeClr val="tx2"/>
                </a:solidFill>
              </a:rPr>
              <a:t>办事指南</a:t>
            </a:r>
            <a:endParaRPr lang="en-US" altLang="zh-CN" sz="1400" b="0" dirty="0">
              <a:solidFill>
                <a:schemeClr val="tx2"/>
              </a:solidFill>
            </a:endParaRPr>
          </a:p>
          <a:p>
            <a:r>
              <a:rPr lang="zh-CN" altLang="en-US" sz="1400" b="0" dirty="0">
                <a:solidFill>
                  <a:schemeClr val="tx2"/>
                </a:solidFill>
              </a:rPr>
              <a:t>服务</a:t>
            </a:r>
            <a:r>
              <a:rPr lang="zh-CN" altLang="en-US" sz="1400" b="0" dirty="0" smtClean="0">
                <a:solidFill>
                  <a:schemeClr val="tx2"/>
                </a:solidFill>
              </a:rPr>
              <a:t>事项</a:t>
            </a:r>
            <a:endParaRPr lang="en-US" altLang="zh-CN" sz="1400" b="0" dirty="0">
              <a:solidFill>
                <a:schemeClr val="tx2"/>
              </a:solidFill>
            </a:endParaRPr>
          </a:p>
        </p:txBody>
      </p:sp>
      <p:sp>
        <p:nvSpPr>
          <p:cNvPr id="298" name="矩形 297"/>
          <p:cNvSpPr/>
          <p:nvPr/>
        </p:nvSpPr>
        <p:spPr>
          <a:xfrm>
            <a:off x="9654178" y="3100125"/>
            <a:ext cx="1790678" cy="22898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just">
              <a:lnSpc>
                <a:spcPct val="170000"/>
              </a:lnSpc>
            </a:pPr>
            <a:r>
              <a:rPr lang="zh-CN" altLang="en-US" sz="1400" kern="100" dirty="0">
                <a:solidFill>
                  <a:schemeClr val="tx2"/>
                </a:solidFill>
                <a:latin typeface="+mj-ea"/>
                <a:ea typeface="+mj-ea"/>
                <a:cs typeface="Times New Roman" panose="02020503050405090304" pitchFamily="18" charset="0"/>
              </a:rPr>
              <a:t>个人基本信息</a:t>
            </a:r>
            <a:endParaRPr lang="en-US" altLang="zh-CN" sz="1400" kern="100" dirty="0">
              <a:solidFill>
                <a:schemeClr val="tx2"/>
              </a:solidFill>
              <a:latin typeface="+mj-ea"/>
              <a:ea typeface="+mj-ea"/>
              <a:cs typeface="Times New Roman" panose="02020503050405090304" pitchFamily="18" charset="0"/>
            </a:endParaRPr>
          </a:p>
          <a:p>
            <a:pPr marL="266700" algn="just">
              <a:lnSpc>
                <a:spcPct val="170000"/>
              </a:lnSpc>
            </a:pPr>
            <a:r>
              <a:rPr lang="zh-CN" altLang="en-US" sz="1400" kern="100" dirty="0">
                <a:solidFill>
                  <a:schemeClr val="tx2"/>
                </a:solidFill>
                <a:latin typeface="+mj-ea"/>
                <a:ea typeface="+mj-ea"/>
                <a:cs typeface="Times New Roman" panose="02020503050405090304" pitchFamily="18" charset="0"/>
              </a:rPr>
              <a:t>单位基本信息</a:t>
            </a:r>
            <a:endParaRPr lang="en-US" altLang="zh-CN" sz="1400" kern="100" dirty="0">
              <a:solidFill>
                <a:schemeClr val="tx2"/>
              </a:solidFill>
              <a:latin typeface="+mj-ea"/>
              <a:ea typeface="+mj-ea"/>
              <a:cs typeface="Times New Roman" panose="02020503050405090304" pitchFamily="18" charset="0"/>
            </a:endParaRPr>
          </a:p>
          <a:p>
            <a:pPr marL="266700" algn="just">
              <a:lnSpc>
                <a:spcPct val="170000"/>
              </a:lnSpc>
            </a:pPr>
            <a:r>
              <a:rPr lang="zh-CN" altLang="en-US" sz="1400" kern="100" dirty="0">
                <a:solidFill>
                  <a:schemeClr val="tx2"/>
                </a:solidFill>
                <a:latin typeface="+mj-ea"/>
                <a:ea typeface="+mj-ea"/>
                <a:cs typeface="Times New Roman" panose="02020503050405090304" pitchFamily="18" charset="0"/>
              </a:rPr>
              <a:t>业务受理进度</a:t>
            </a:r>
            <a:endParaRPr lang="en-US" altLang="zh-CN" sz="1400" kern="100" dirty="0">
              <a:solidFill>
                <a:schemeClr val="tx2"/>
              </a:solidFill>
              <a:latin typeface="+mj-ea"/>
              <a:ea typeface="+mj-ea"/>
              <a:cs typeface="Times New Roman" panose="02020503050405090304" pitchFamily="18" charset="0"/>
            </a:endParaRPr>
          </a:p>
          <a:p>
            <a:pPr marL="266700" algn="just">
              <a:lnSpc>
                <a:spcPct val="170000"/>
              </a:lnSpc>
            </a:pPr>
            <a:r>
              <a:rPr lang="zh-CN" altLang="en-US" sz="1400" kern="100" dirty="0">
                <a:solidFill>
                  <a:schemeClr val="tx2"/>
                </a:solidFill>
                <a:latin typeface="+mj-ea"/>
                <a:ea typeface="+mj-ea"/>
                <a:cs typeface="Times New Roman" panose="02020503050405090304" pitchFamily="18" charset="0"/>
              </a:rPr>
              <a:t>业务办理情况</a:t>
            </a:r>
            <a:endParaRPr lang="en-US" altLang="zh-CN" sz="1400" kern="100" dirty="0">
              <a:solidFill>
                <a:schemeClr val="tx2"/>
              </a:solidFill>
              <a:latin typeface="+mj-ea"/>
              <a:ea typeface="+mj-ea"/>
              <a:cs typeface="Times New Roman" panose="02020503050405090304" pitchFamily="18" charset="0"/>
            </a:endParaRPr>
          </a:p>
          <a:p>
            <a:pPr marL="266700" algn="just">
              <a:lnSpc>
                <a:spcPct val="170000"/>
              </a:lnSpc>
            </a:pPr>
            <a:r>
              <a:rPr lang="zh-CN" altLang="en-US" sz="1400" kern="100" dirty="0">
                <a:solidFill>
                  <a:schemeClr val="tx2"/>
                </a:solidFill>
                <a:latin typeface="+mj-ea"/>
                <a:ea typeface="+mj-ea"/>
                <a:cs typeface="Times New Roman" panose="02020503050405090304" pitchFamily="18" charset="0"/>
              </a:rPr>
              <a:t>业务功能</a:t>
            </a:r>
            <a:endParaRPr lang="en-US" altLang="zh-CN" sz="1400" kern="100" dirty="0">
              <a:solidFill>
                <a:schemeClr val="tx2"/>
              </a:solidFill>
              <a:latin typeface="+mj-ea"/>
              <a:ea typeface="+mj-ea"/>
              <a:cs typeface="Times New Roman" panose="02020503050405090304" pitchFamily="18" charset="0"/>
            </a:endParaRPr>
          </a:p>
          <a:p>
            <a:pPr marL="266700" algn="just">
              <a:lnSpc>
                <a:spcPct val="170000"/>
              </a:lnSpc>
            </a:pPr>
            <a:endParaRPr lang="en-US" altLang="zh-CN" sz="1400" kern="100" dirty="0">
              <a:solidFill>
                <a:schemeClr val="tx2"/>
              </a:solidFill>
              <a:latin typeface="+mj-ea"/>
              <a:ea typeface="+mj-ea"/>
              <a:cs typeface="Times New Roman" panose="02020503050405090304" pitchFamily="18" charset="0"/>
            </a:endParaRPr>
          </a:p>
        </p:txBody>
      </p:sp>
      <p:pic>
        <p:nvPicPr>
          <p:cNvPr id="305" name="图片 304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533" y="3301205"/>
            <a:ext cx="142875" cy="123825"/>
          </a:xfrm>
          <a:prstGeom prst="rect">
            <a:avLst/>
          </a:prstGeom>
        </p:spPr>
      </p:pic>
      <p:pic>
        <p:nvPicPr>
          <p:cNvPr id="306" name="图片 305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533" y="3659028"/>
            <a:ext cx="142875" cy="123825"/>
          </a:xfrm>
          <a:prstGeom prst="rect">
            <a:avLst/>
          </a:prstGeom>
        </p:spPr>
      </p:pic>
      <p:pic>
        <p:nvPicPr>
          <p:cNvPr id="307" name="图片 306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533" y="4016851"/>
            <a:ext cx="142875" cy="123825"/>
          </a:xfrm>
          <a:prstGeom prst="rect">
            <a:avLst/>
          </a:prstGeom>
        </p:spPr>
      </p:pic>
      <p:pic>
        <p:nvPicPr>
          <p:cNvPr id="308" name="图片 307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533" y="4374674"/>
            <a:ext cx="142875" cy="123825"/>
          </a:xfrm>
          <a:prstGeom prst="rect">
            <a:avLst/>
          </a:prstGeom>
        </p:spPr>
      </p:pic>
      <p:pic>
        <p:nvPicPr>
          <p:cNvPr id="315" name="图片 314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5533" y="4732496"/>
            <a:ext cx="142875" cy="123825"/>
          </a:xfrm>
          <a:prstGeom prst="rect">
            <a:avLst/>
          </a:prstGeom>
        </p:spPr>
      </p:pic>
      <p:pic>
        <p:nvPicPr>
          <p:cNvPr id="338" name="图片 337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839" y="3301205"/>
            <a:ext cx="142875" cy="123825"/>
          </a:xfrm>
          <a:prstGeom prst="rect">
            <a:avLst/>
          </a:prstGeom>
        </p:spPr>
      </p:pic>
      <p:pic>
        <p:nvPicPr>
          <p:cNvPr id="339" name="图片 338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839" y="3659028"/>
            <a:ext cx="142875" cy="123825"/>
          </a:xfrm>
          <a:prstGeom prst="rect">
            <a:avLst/>
          </a:prstGeom>
        </p:spPr>
      </p:pic>
      <p:pic>
        <p:nvPicPr>
          <p:cNvPr id="342" name="图片 341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839" y="4016851"/>
            <a:ext cx="142875" cy="123825"/>
          </a:xfrm>
          <a:prstGeom prst="rect">
            <a:avLst/>
          </a:prstGeom>
        </p:spPr>
      </p:pic>
      <p:pic>
        <p:nvPicPr>
          <p:cNvPr id="343" name="图片 342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839" y="4374674"/>
            <a:ext cx="142875" cy="123825"/>
          </a:xfrm>
          <a:prstGeom prst="rect">
            <a:avLst/>
          </a:prstGeom>
        </p:spPr>
      </p:pic>
      <p:pic>
        <p:nvPicPr>
          <p:cNvPr id="346" name="图片 345"/>
          <p:cNvPicPr>
            <a:picLocks noChangeAspect="1"/>
          </p:cNvPicPr>
          <p:nvPr/>
        </p:nvPicPr>
        <p:blipFill>
          <a:blip r:embed="rId1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839" y="4732496"/>
            <a:ext cx="142875" cy="123825"/>
          </a:xfrm>
          <a:prstGeom prst="rect">
            <a:avLst/>
          </a:prstGeom>
        </p:spPr>
      </p:pic>
      <p:sp>
        <p:nvSpPr>
          <p:cNvPr id="372" name="TextBox 1"/>
          <p:cNvSpPr txBox="1"/>
          <p:nvPr/>
        </p:nvSpPr>
        <p:spPr>
          <a:xfrm>
            <a:off x="6723593" y="5210531"/>
            <a:ext cx="1294773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1474470">
              <a:defRPr sz="2400" b="1">
                <a:gradFill flip="none" rotWithShape="1">
                  <a:gsLst>
                    <a:gs pos="4000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</a:schemeClr>
                    </a:gs>
                  </a:gsLst>
                  <a:lin ang="4800000" scaled="0"/>
                  <a:tileRect/>
                </a:gradFill>
                <a:latin typeface="时尚中黑简体" panose="01010104010101010101" pitchFamily="2" charset="-122"/>
                <a:ea typeface="芝加哥正黑体" panose="02010101010101010101"/>
              </a:defRPr>
            </a:lvl1pPr>
          </a:lstStyle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服务动态</a:t>
            </a:r>
            <a:endParaRPr lang="en-US" altLang="zh-CN" sz="1200" dirty="0" smtClean="0">
              <a:solidFill>
                <a:schemeClr val="bg1"/>
              </a:solidFill>
            </a:endParaRPr>
          </a:p>
          <a:p>
            <a:pPr algn="ctr"/>
            <a:r>
              <a:rPr lang="zh-CN" altLang="en-US" sz="1200" dirty="0" smtClean="0">
                <a:solidFill>
                  <a:schemeClr val="bg1"/>
                </a:solidFill>
              </a:rPr>
              <a:t>扩展</a:t>
            </a:r>
            <a:endParaRPr lang="zh-CN" altLang="en-US" sz="1200" dirty="0">
              <a:solidFill>
                <a:schemeClr val="bg1"/>
              </a:solidFill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4640020" y="3764640"/>
            <a:ext cx="1043440" cy="943438"/>
            <a:chOff x="4708060" y="5071631"/>
            <a:chExt cx="1043440" cy="943438"/>
          </a:xfrm>
        </p:grpSpPr>
        <p:sp>
          <p:nvSpPr>
            <p:cNvPr id="380" name="椭圆 379"/>
            <p:cNvSpPr/>
            <p:nvPr/>
          </p:nvSpPr>
          <p:spPr>
            <a:xfrm>
              <a:off x="4759168" y="5071631"/>
              <a:ext cx="943438" cy="943438"/>
            </a:xfrm>
            <a:prstGeom prst="ellipse">
              <a:avLst/>
            </a:prstGeom>
            <a:gradFill>
              <a:gsLst>
                <a:gs pos="97000">
                  <a:srgbClr val="CDF7F5"/>
                </a:gs>
                <a:gs pos="0">
                  <a:schemeClr val="bg1"/>
                </a:gs>
              </a:gsLst>
              <a:lin ang="5400000" scaled="1"/>
            </a:gradFill>
            <a:ln>
              <a:gradFill>
                <a:gsLst>
                  <a:gs pos="0">
                    <a:srgbClr val="56E5DE"/>
                  </a:gs>
                  <a:gs pos="0">
                    <a:srgbClr val="56E5DE">
                      <a:alpha val="0"/>
                    </a:srgbClr>
                  </a:gs>
                  <a:gs pos="100000">
                    <a:srgbClr val="56E5D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1" name="矩形 380"/>
            <p:cNvSpPr/>
            <p:nvPr/>
          </p:nvSpPr>
          <p:spPr>
            <a:xfrm>
              <a:off x="4708060" y="5272305"/>
              <a:ext cx="104344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defTabSz="1474470"/>
              <a:r>
                <a:rPr lang="zh-CN" altLang="en-US" sz="1400" b="1" dirty="0" smtClean="0">
                  <a:solidFill>
                    <a:srgbClr val="4599FA"/>
                  </a:solidFill>
                  <a:latin typeface="时尚中黑简体" panose="01010104010101010101" pitchFamily="2" charset="-122"/>
                  <a:ea typeface="芝加哥正黑体" panose="02010101010101010101"/>
                </a:rPr>
                <a:t>简化</a:t>
              </a:r>
              <a:endParaRPr lang="en-US" altLang="zh-CN" sz="1400" b="1" dirty="0" smtClean="0">
                <a:solidFill>
                  <a:srgbClr val="4599FA"/>
                </a:solidFill>
                <a:latin typeface="时尚中黑简体" panose="01010104010101010101" pitchFamily="2" charset="-122"/>
                <a:ea typeface="芝加哥正黑体" panose="02010101010101010101"/>
              </a:endParaRPr>
            </a:p>
            <a:p>
              <a:pPr algn="ctr" defTabSz="1474470"/>
              <a:r>
                <a:rPr lang="zh-CN" altLang="en-US" sz="1400" b="1" dirty="0" smtClean="0">
                  <a:solidFill>
                    <a:srgbClr val="4599FA"/>
                  </a:solidFill>
                  <a:latin typeface="时尚中黑简体" panose="01010104010101010101" pitchFamily="2" charset="-122"/>
                  <a:ea typeface="芝加哥正黑体" panose="02010101010101010101"/>
                </a:rPr>
                <a:t>经办路径</a:t>
              </a:r>
              <a:endParaRPr lang="zh-CN" altLang="en-US" sz="1400" b="1" dirty="0">
                <a:solidFill>
                  <a:srgbClr val="4599FA"/>
                </a:solidFill>
                <a:latin typeface="时尚中黑简体" panose="01010104010101010101" pitchFamily="2" charset="-122"/>
                <a:ea typeface="芝加哥正黑体" panose="02010101010101010101"/>
              </a:endParaRPr>
            </a:p>
          </p:txBody>
        </p:sp>
      </p:grpSp>
      <p:grpSp>
        <p:nvGrpSpPr>
          <p:cNvPr id="382" name="组合 381"/>
          <p:cNvGrpSpPr/>
          <p:nvPr/>
        </p:nvGrpSpPr>
        <p:grpSpPr>
          <a:xfrm>
            <a:off x="6710999" y="2999296"/>
            <a:ext cx="1043440" cy="943438"/>
            <a:chOff x="4708060" y="5071631"/>
            <a:chExt cx="1043440" cy="943438"/>
          </a:xfrm>
        </p:grpSpPr>
        <p:sp>
          <p:nvSpPr>
            <p:cNvPr id="383" name="椭圆 382"/>
            <p:cNvSpPr/>
            <p:nvPr/>
          </p:nvSpPr>
          <p:spPr>
            <a:xfrm>
              <a:off x="4759168" y="5071631"/>
              <a:ext cx="943438" cy="943438"/>
            </a:xfrm>
            <a:prstGeom prst="ellipse">
              <a:avLst/>
            </a:prstGeom>
            <a:gradFill>
              <a:gsLst>
                <a:gs pos="97000">
                  <a:srgbClr val="CDF7F5"/>
                </a:gs>
                <a:gs pos="0">
                  <a:schemeClr val="bg1"/>
                </a:gs>
              </a:gsLst>
              <a:lin ang="5400000" scaled="1"/>
            </a:gradFill>
            <a:ln>
              <a:gradFill>
                <a:gsLst>
                  <a:gs pos="0">
                    <a:srgbClr val="56E5DE"/>
                  </a:gs>
                  <a:gs pos="0">
                    <a:srgbClr val="56E5DE">
                      <a:alpha val="0"/>
                    </a:srgbClr>
                  </a:gs>
                  <a:gs pos="100000">
                    <a:srgbClr val="56E5D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4" name="矩形 383"/>
            <p:cNvSpPr/>
            <p:nvPr/>
          </p:nvSpPr>
          <p:spPr>
            <a:xfrm>
              <a:off x="4708060" y="5272305"/>
              <a:ext cx="104344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defTabSz="1474470"/>
              <a:r>
                <a:rPr lang="zh-CN" altLang="en-US" sz="1400" b="1" dirty="0" smtClean="0">
                  <a:solidFill>
                    <a:srgbClr val="4599FA"/>
                  </a:solidFill>
                  <a:latin typeface="时尚中黑简体" panose="01010104010101010101" pitchFamily="2" charset="-122"/>
                  <a:ea typeface="芝加哥正黑体" panose="02010101010101010101"/>
                </a:rPr>
                <a:t>服务动态</a:t>
              </a:r>
              <a:endParaRPr lang="en-US" altLang="zh-CN" sz="1400" b="1" dirty="0" smtClean="0">
                <a:solidFill>
                  <a:srgbClr val="4599FA"/>
                </a:solidFill>
                <a:latin typeface="时尚中黑简体" panose="01010104010101010101" pitchFamily="2" charset="-122"/>
                <a:ea typeface="芝加哥正黑体" panose="02010101010101010101"/>
              </a:endParaRPr>
            </a:p>
            <a:p>
              <a:pPr algn="ctr" defTabSz="1474470"/>
              <a:r>
                <a:rPr lang="zh-CN" altLang="en-US" sz="1400" b="1" dirty="0" smtClean="0">
                  <a:solidFill>
                    <a:srgbClr val="4599FA"/>
                  </a:solidFill>
                  <a:latin typeface="时尚中黑简体" panose="01010104010101010101" pitchFamily="2" charset="-122"/>
                  <a:ea typeface="芝加哥正黑体" panose="02010101010101010101"/>
                </a:rPr>
                <a:t>扩展</a:t>
              </a:r>
              <a:endParaRPr lang="zh-CN" altLang="en-US" sz="1400" b="1" dirty="0">
                <a:solidFill>
                  <a:srgbClr val="4599FA"/>
                </a:solidFill>
                <a:latin typeface="时尚中黑简体" panose="01010104010101010101" pitchFamily="2" charset="-122"/>
                <a:ea typeface="芝加哥正黑体" panose="02010101010101010101"/>
              </a:endParaRPr>
            </a:p>
          </p:txBody>
        </p:sp>
      </p:grpSp>
      <p:grpSp>
        <p:nvGrpSpPr>
          <p:cNvPr id="385" name="组合 384"/>
          <p:cNvGrpSpPr/>
          <p:nvPr/>
        </p:nvGrpSpPr>
        <p:grpSpPr>
          <a:xfrm>
            <a:off x="668061" y="3218321"/>
            <a:ext cx="1043440" cy="943438"/>
            <a:chOff x="4708060" y="5071631"/>
            <a:chExt cx="1043440" cy="943438"/>
          </a:xfrm>
        </p:grpSpPr>
        <p:sp>
          <p:nvSpPr>
            <p:cNvPr id="386" name="椭圆 385"/>
            <p:cNvSpPr/>
            <p:nvPr/>
          </p:nvSpPr>
          <p:spPr>
            <a:xfrm>
              <a:off x="4759168" y="5071631"/>
              <a:ext cx="943438" cy="943438"/>
            </a:xfrm>
            <a:prstGeom prst="ellipse">
              <a:avLst/>
            </a:prstGeom>
            <a:gradFill>
              <a:gsLst>
                <a:gs pos="97000">
                  <a:srgbClr val="CDF7F5"/>
                </a:gs>
                <a:gs pos="0">
                  <a:schemeClr val="bg1"/>
                </a:gs>
              </a:gsLst>
              <a:lin ang="5400000" scaled="1"/>
            </a:gradFill>
            <a:ln>
              <a:gradFill>
                <a:gsLst>
                  <a:gs pos="0">
                    <a:srgbClr val="56E5DE"/>
                  </a:gs>
                  <a:gs pos="0">
                    <a:srgbClr val="56E5DE">
                      <a:alpha val="0"/>
                    </a:srgbClr>
                  </a:gs>
                  <a:gs pos="100000">
                    <a:srgbClr val="56E5DE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7" name="矩形 386"/>
            <p:cNvSpPr/>
            <p:nvPr/>
          </p:nvSpPr>
          <p:spPr>
            <a:xfrm>
              <a:off x="4708060" y="5272305"/>
              <a:ext cx="1043440" cy="5232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 defTabSz="1474470"/>
              <a:r>
                <a:rPr lang="zh-CN" altLang="en-US" sz="1400" b="1" dirty="0" smtClean="0">
                  <a:solidFill>
                    <a:srgbClr val="4599FA"/>
                  </a:solidFill>
                  <a:latin typeface="时尚中黑简体" panose="01010104010101010101" pitchFamily="2" charset="-122"/>
                  <a:ea typeface="芝加哥正黑体" panose="02010101010101010101"/>
                </a:rPr>
                <a:t>统一</a:t>
              </a:r>
              <a:endParaRPr lang="en-US" altLang="zh-CN" sz="1400" b="1" dirty="0" smtClean="0">
                <a:solidFill>
                  <a:srgbClr val="4599FA"/>
                </a:solidFill>
                <a:latin typeface="时尚中黑简体" panose="01010104010101010101" pitchFamily="2" charset="-122"/>
                <a:ea typeface="芝加哥正黑体" panose="02010101010101010101"/>
              </a:endParaRPr>
            </a:p>
            <a:p>
              <a:pPr algn="ctr" defTabSz="1474470"/>
              <a:r>
                <a:rPr lang="zh-CN" altLang="en-US" sz="1400" b="1" dirty="0" smtClean="0">
                  <a:solidFill>
                    <a:srgbClr val="4599FA"/>
                  </a:solidFill>
                  <a:latin typeface="时尚中黑简体" panose="01010104010101010101" pitchFamily="2" charset="-122"/>
                  <a:ea typeface="芝加哥正黑体" panose="02010101010101010101"/>
                </a:rPr>
                <a:t>服务口径</a:t>
              </a:r>
              <a:endParaRPr lang="zh-CN" altLang="en-US" sz="1400" b="1" dirty="0">
                <a:solidFill>
                  <a:srgbClr val="4599FA"/>
                </a:solidFill>
                <a:latin typeface="时尚中黑简体" panose="01010104010101010101" pitchFamily="2" charset="-122"/>
                <a:ea typeface="芝加哥正黑体" panose="02010101010101010101"/>
              </a:endParaRPr>
            </a:p>
          </p:txBody>
        </p:sp>
      </p:grpSp>
      <p:pic>
        <p:nvPicPr>
          <p:cNvPr id="388" name="图片 387"/>
          <p:cNvPicPr>
            <a:picLocks noChangeAspect="1"/>
          </p:cNvPicPr>
          <p:nvPr/>
        </p:nvPicPr>
        <p:blipFill rotWithShape="1">
          <a:blip r:embed="rId2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0" r="19520"/>
          <a:stretch>
            <a:fillRect/>
          </a:stretch>
        </p:blipFill>
        <p:spPr>
          <a:xfrm rot="371883">
            <a:off x="2945847" y="1595501"/>
            <a:ext cx="2098698" cy="971350"/>
          </a:xfrm>
          <a:prstGeom prst="rect">
            <a:avLst/>
          </a:prstGeom>
        </p:spPr>
      </p:pic>
      <p:pic>
        <p:nvPicPr>
          <p:cNvPr id="389" name="图片 388"/>
          <p:cNvPicPr>
            <a:picLocks noChangeAspect="1"/>
          </p:cNvPicPr>
          <p:nvPr/>
        </p:nvPicPr>
        <p:blipFill rotWithShape="1">
          <a:blip r:embed="rId3" cstate="print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20" r="19520"/>
          <a:stretch>
            <a:fillRect/>
          </a:stretch>
        </p:blipFill>
        <p:spPr>
          <a:xfrm rot="20569122">
            <a:off x="2526900" y="1433820"/>
            <a:ext cx="3133254" cy="1450178"/>
          </a:xfrm>
          <a:prstGeom prst="rect">
            <a:avLst/>
          </a:prstGeom>
        </p:spPr>
      </p:pic>
      <p:sp>
        <p:nvSpPr>
          <p:cNvPr id="390" name="TextBox 1"/>
          <p:cNvSpPr txBox="1"/>
          <p:nvPr/>
        </p:nvSpPr>
        <p:spPr>
          <a:xfrm>
            <a:off x="8456876" y="2587346"/>
            <a:ext cx="23321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defTabSz="1474470">
              <a:defRPr sz="2400" b="1">
                <a:gradFill flip="none" rotWithShape="1">
                  <a:gsLst>
                    <a:gs pos="40000">
                      <a:schemeClr val="bg1"/>
                    </a:gs>
                    <a:gs pos="100000">
                      <a:schemeClr val="accent5">
                        <a:lumMod val="40000"/>
                        <a:lumOff val="60000"/>
                      </a:schemeClr>
                    </a:gs>
                  </a:gsLst>
                  <a:lin ang="4800000" scaled="0"/>
                  <a:tileRect/>
                </a:gradFill>
                <a:latin typeface="时尚中黑简体" panose="01010104010101010101" pitchFamily="2" charset="-122"/>
                <a:ea typeface="芝加哥正黑体" panose="02010101010101010101"/>
              </a:defRPr>
            </a:lvl1pPr>
          </a:lstStyle>
          <a:p>
            <a:pPr algn="ctr"/>
            <a:r>
              <a:rPr lang="zh-CN" altLang="en-US" sz="1800" dirty="0">
                <a:solidFill>
                  <a:schemeClr val="tx2"/>
                </a:solidFill>
              </a:rPr>
              <a:t>服务资源汇聚</a:t>
            </a:r>
            <a:endParaRPr lang="zh-CN" altLang="en-US" sz="1800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/>
          <p:nvPr/>
        </p:nvSpPr>
        <p:spPr bwMode="auto">
          <a:xfrm>
            <a:off x="1134742" y="254502"/>
            <a:ext cx="7261661" cy="59751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838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lvl="0" algn="l">
              <a:defRPr/>
            </a:pPr>
            <a:r>
              <a:rPr lang="zh-CN" altLang="en-US" sz="2400" b="1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/>
              </a:rPr>
              <a:t>产品设计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-12293" y="1380593"/>
            <a:ext cx="12192340" cy="4699737"/>
          </a:xfrm>
          <a:prstGeom prst="rect">
            <a:avLst/>
          </a:prstGeom>
          <a:gradFill>
            <a:gsLst>
              <a:gs pos="52000">
                <a:srgbClr val="5591FF"/>
              </a:gs>
              <a:gs pos="6000">
                <a:srgbClr val="5F7EF7"/>
              </a:gs>
              <a:gs pos="97000">
                <a:srgbClr val="518AF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500877" y="1362686"/>
            <a:ext cx="4670343" cy="4670343"/>
            <a:chOff x="3726060" y="1362686"/>
            <a:chExt cx="4670343" cy="4670343"/>
          </a:xfrm>
        </p:grpSpPr>
        <p:sp>
          <p:nvSpPr>
            <p:cNvPr id="121" name="椭圆 120"/>
            <p:cNvSpPr/>
            <p:nvPr/>
          </p:nvSpPr>
          <p:spPr>
            <a:xfrm>
              <a:off x="4391346" y="2093943"/>
              <a:ext cx="3273035" cy="3273035"/>
            </a:xfrm>
            <a:prstGeom prst="ellipse">
              <a:avLst/>
            </a:prstGeom>
            <a:solidFill>
              <a:schemeClr val="bg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4191832" y="1871653"/>
              <a:ext cx="3672063" cy="3672063"/>
            </a:xfrm>
            <a:prstGeom prst="ellipse">
              <a:avLst/>
            </a:prstGeom>
            <a:solidFill>
              <a:schemeClr val="bg1">
                <a:alpha val="1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3971796" y="1632243"/>
              <a:ext cx="4112134" cy="4112134"/>
            </a:xfrm>
            <a:prstGeom prst="ellipse">
              <a:avLst/>
            </a:prstGeom>
            <a:solidFill>
              <a:schemeClr val="bg1">
                <a:alpha val="1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3726060" y="1362686"/>
              <a:ext cx="4670343" cy="4670343"/>
            </a:xfrm>
            <a:prstGeom prst="ellipse">
              <a:avLst/>
            </a:prstGeom>
            <a:solidFill>
              <a:schemeClr val="bg1">
                <a:alpha val="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4679555" y="2405194"/>
              <a:ext cx="2696617" cy="2696617"/>
            </a:xfrm>
            <a:prstGeom prst="ellips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75" name="组合 174"/>
            <p:cNvGrpSpPr/>
            <p:nvPr/>
          </p:nvGrpSpPr>
          <p:grpSpPr>
            <a:xfrm>
              <a:off x="4843408" y="2935191"/>
              <a:ext cx="2344282" cy="1349482"/>
              <a:chOff x="200015" y="2045137"/>
              <a:chExt cx="5417210" cy="3118408"/>
            </a:xfrm>
          </p:grpSpPr>
          <p:grpSp>
            <p:nvGrpSpPr>
              <p:cNvPr id="176" name="Group 36"/>
              <p:cNvGrpSpPr/>
              <p:nvPr/>
            </p:nvGrpSpPr>
            <p:grpSpPr>
              <a:xfrm>
                <a:off x="200015" y="2045137"/>
                <a:ext cx="5417210" cy="3118408"/>
                <a:chOff x="5898415" y="1976415"/>
                <a:chExt cx="5654530" cy="3255020"/>
              </a:xfrm>
            </p:grpSpPr>
            <p:sp>
              <p:nvSpPr>
                <p:cNvPr id="185" name="Freeform 45"/>
                <p:cNvSpPr/>
                <p:nvPr/>
              </p:nvSpPr>
              <p:spPr bwMode="auto">
                <a:xfrm>
                  <a:off x="5898415" y="5105745"/>
                  <a:ext cx="2848207" cy="125690"/>
                </a:xfrm>
                <a:custGeom>
                  <a:avLst/>
                  <a:gdLst>
                    <a:gd name="T0" fmla="*/ 0 w 885"/>
                    <a:gd name="T1" fmla="*/ 16 h 39"/>
                    <a:gd name="T2" fmla="*/ 78 w 885"/>
                    <a:gd name="T3" fmla="*/ 39 h 39"/>
                    <a:gd name="T4" fmla="*/ 885 w 885"/>
                    <a:gd name="T5" fmla="*/ 39 h 39"/>
                    <a:gd name="T6" fmla="*/ 885 w 885"/>
                    <a:gd name="T7" fmla="*/ 0 h 39"/>
                    <a:gd name="T8" fmla="*/ 0 w 885"/>
                    <a:gd name="T9" fmla="*/ 0 h 39"/>
                    <a:gd name="T10" fmla="*/ 0 w 885"/>
                    <a:gd name="T11" fmla="*/ 1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85" h="39">
                      <a:moveTo>
                        <a:pt x="0" y="16"/>
                      </a:moveTo>
                      <a:cubicBezTo>
                        <a:pt x="0" y="23"/>
                        <a:pt x="30" y="39"/>
                        <a:pt x="78" y="39"/>
                      </a:cubicBezTo>
                      <a:cubicBezTo>
                        <a:pt x="126" y="39"/>
                        <a:pt x="885" y="39"/>
                        <a:pt x="885" y="39"/>
                      </a:cubicBezTo>
                      <a:cubicBezTo>
                        <a:pt x="885" y="0"/>
                        <a:pt x="885" y="0"/>
                        <a:pt x="885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lnTo>
                        <a:pt x="0" y="16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186" name="Freeform 46"/>
                <p:cNvSpPr/>
                <p:nvPr/>
              </p:nvSpPr>
              <p:spPr bwMode="auto">
                <a:xfrm>
                  <a:off x="8704736" y="5105745"/>
                  <a:ext cx="2848207" cy="125690"/>
                </a:xfrm>
                <a:custGeom>
                  <a:avLst/>
                  <a:gdLst>
                    <a:gd name="T0" fmla="*/ 884 w 884"/>
                    <a:gd name="T1" fmla="*/ 16 h 39"/>
                    <a:gd name="T2" fmla="*/ 806 w 884"/>
                    <a:gd name="T3" fmla="*/ 39 h 39"/>
                    <a:gd name="T4" fmla="*/ 0 w 884"/>
                    <a:gd name="T5" fmla="*/ 39 h 39"/>
                    <a:gd name="T6" fmla="*/ 0 w 884"/>
                    <a:gd name="T7" fmla="*/ 0 h 39"/>
                    <a:gd name="T8" fmla="*/ 884 w 884"/>
                    <a:gd name="T9" fmla="*/ 0 h 39"/>
                    <a:gd name="T10" fmla="*/ 884 w 884"/>
                    <a:gd name="T11" fmla="*/ 16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884" h="39">
                      <a:moveTo>
                        <a:pt x="884" y="16"/>
                      </a:moveTo>
                      <a:cubicBezTo>
                        <a:pt x="884" y="23"/>
                        <a:pt x="854" y="39"/>
                        <a:pt x="806" y="39"/>
                      </a:cubicBezTo>
                      <a:cubicBezTo>
                        <a:pt x="758" y="39"/>
                        <a:pt x="0" y="39"/>
                        <a:pt x="0" y="3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884" y="0"/>
                        <a:pt x="884" y="0"/>
                        <a:pt x="884" y="0"/>
                      </a:cubicBezTo>
                      <a:lnTo>
                        <a:pt x="884" y="16"/>
                      </a:lnTo>
                      <a:close/>
                    </a:path>
                  </a:pathLst>
                </a:custGeom>
                <a:solidFill>
                  <a:schemeClr val="bg2">
                    <a:lumMod val="90000"/>
                  </a:schemeClr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187" name="Freeform 47"/>
                <p:cNvSpPr/>
                <p:nvPr/>
              </p:nvSpPr>
              <p:spPr bwMode="auto">
                <a:xfrm>
                  <a:off x="6455812" y="1976415"/>
                  <a:ext cx="4581618" cy="3138999"/>
                </a:xfrm>
                <a:custGeom>
                  <a:avLst/>
                  <a:gdLst>
                    <a:gd name="T0" fmla="*/ 1378 w 1423"/>
                    <a:gd name="T1" fmla="*/ 0 h 974"/>
                    <a:gd name="T2" fmla="*/ 45 w 1423"/>
                    <a:gd name="T3" fmla="*/ 0 h 974"/>
                    <a:gd name="T4" fmla="*/ 0 w 1423"/>
                    <a:gd name="T5" fmla="*/ 45 h 974"/>
                    <a:gd name="T6" fmla="*/ 0 w 1423"/>
                    <a:gd name="T7" fmla="*/ 218 h 974"/>
                    <a:gd name="T8" fmla="*/ 0 w 1423"/>
                    <a:gd name="T9" fmla="*/ 929 h 974"/>
                    <a:gd name="T10" fmla="*/ 45 w 1423"/>
                    <a:gd name="T11" fmla="*/ 974 h 974"/>
                    <a:gd name="T12" fmla="*/ 1378 w 1423"/>
                    <a:gd name="T13" fmla="*/ 974 h 974"/>
                    <a:gd name="T14" fmla="*/ 1423 w 1423"/>
                    <a:gd name="T15" fmla="*/ 929 h 974"/>
                    <a:gd name="T16" fmla="*/ 1423 w 1423"/>
                    <a:gd name="T17" fmla="*/ 45 h 974"/>
                    <a:gd name="T18" fmla="*/ 1378 w 1423"/>
                    <a:gd name="T19" fmla="*/ 0 h 97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423" h="974">
                      <a:moveTo>
                        <a:pt x="1378" y="0"/>
                      </a:moveTo>
                      <a:cubicBezTo>
                        <a:pt x="45" y="0"/>
                        <a:pt x="45" y="0"/>
                        <a:pt x="45" y="0"/>
                      </a:cubicBezTo>
                      <a:cubicBezTo>
                        <a:pt x="20" y="0"/>
                        <a:pt x="0" y="20"/>
                        <a:pt x="0" y="45"/>
                      </a:cubicBezTo>
                      <a:cubicBezTo>
                        <a:pt x="0" y="218"/>
                        <a:pt x="0" y="218"/>
                        <a:pt x="0" y="218"/>
                      </a:cubicBezTo>
                      <a:cubicBezTo>
                        <a:pt x="0" y="929"/>
                        <a:pt x="0" y="929"/>
                        <a:pt x="0" y="929"/>
                      </a:cubicBezTo>
                      <a:cubicBezTo>
                        <a:pt x="0" y="954"/>
                        <a:pt x="20" y="974"/>
                        <a:pt x="45" y="974"/>
                      </a:cubicBezTo>
                      <a:cubicBezTo>
                        <a:pt x="1378" y="974"/>
                        <a:pt x="1378" y="974"/>
                        <a:pt x="1378" y="974"/>
                      </a:cubicBezTo>
                      <a:cubicBezTo>
                        <a:pt x="1403" y="974"/>
                        <a:pt x="1423" y="954"/>
                        <a:pt x="1423" y="929"/>
                      </a:cubicBezTo>
                      <a:cubicBezTo>
                        <a:pt x="1423" y="45"/>
                        <a:pt x="1423" y="45"/>
                        <a:pt x="1423" y="45"/>
                      </a:cubicBezTo>
                      <a:cubicBezTo>
                        <a:pt x="1423" y="20"/>
                        <a:pt x="1403" y="0"/>
                        <a:pt x="1378" y="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188" name="Rectangle 50"/>
                <p:cNvSpPr>
                  <a:spLocks noChangeArrowheads="1"/>
                </p:cNvSpPr>
                <p:nvPr/>
              </p:nvSpPr>
              <p:spPr bwMode="auto">
                <a:xfrm>
                  <a:off x="5898415" y="5054180"/>
                  <a:ext cx="5654530" cy="103129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189" name="Freeform 51"/>
                <p:cNvSpPr/>
                <p:nvPr/>
              </p:nvSpPr>
              <p:spPr bwMode="auto">
                <a:xfrm>
                  <a:off x="8318101" y="5054180"/>
                  <a:ext cx="811932" cy="58010"/>
                </a:xfrm>
                <a:custGeom>
                  <a:avLst/>
                  <a:gdLst>
                    <a:gd name="T0" fmla="*/ 0 w 252"/>
                    <a:gd name="T1" fmla="*/ 0 h 18"/>
                    <a:gd name="T2" fmla="*/ 22 w 252"/>
                    <a:gd name="T3" fmla="*/ 18 h 18"/>
                    <a:gd name="T4" fmla="*/ 230 w 252"/>
                    <a:gd name="T5" fmla="*/ 18 h 18"/>
                    <a:gd name="T6" fmla="*/ 252 w 252"/>
                    <a:gd name="T7" fmla="*/ 0 h 18"/>
                    <a:gd name="T8" fmla="*/ 0 w 252"/>
                    <a:gd name="T9" fmla="*/ 0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2" h="18">
                      <a:moveTo>
                        <a:pt x="0" y="0"/>
                      </a:moveTo>
                      <a:cubicBezTo>
                        <a:pt x="2" y="10"/>
                        <a:pt x="11" y="18"/>
                        <a:pt x="22" y="18"/>
                      </a:cubicBezTo>
                      <a:cubicBezTo>
                        <a:pt x="230" y="18"/>
                        <a:pt x="230" y="18"/>
                        <a:pt x="230" y="18"/>
                      </a:cubicBezTo>
                      <a:cubicBezTo>
                        <a:pt x="241" y="18"/>
                        <a:pt x="250" y="10"/>
                        <a:pt x="252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B3B4B5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190" name="Rectangle 52"/>
                <p:cNvSpPr>
                  <a:spLocks noChangeArrowheads="1"/>
                </p:cNvSpPr>
                <p:nvPr/>
              </p:nvSpPr>
              <p:spPr bwMode="auto">
                <a:xfrm>
                  <a:off x="6623354" y="2189119"/>
                  <a:ext cx="4249758" cy="26845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191" name="Oval 54"/>
                <p:cNvSpPr>
                  <a:spLocks noChangeArrowheads="1"/>
                </p:cNvSpPr>
                <p:nvPr/>
              </p:nvSpPr>
              <p:spPr bwMode="auto">
                <a:xfrm>
                  <a:off x="8720847" y="2076321"/>
                  <a:ext cx="48330" cy="48343"/>
                </a:xfrm>
                <a:prstGeom prst="ellipse">
                  <a:avLst/>
                </a:prstGeom>
                <a:solidFill>
                  <a:srgbClr val="2C2C2C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192" name="Oval 55"/>
                <p:cNvSpPr>
                  <a:spLocks noChangeArrowheads="1"/>
                </p:cNvSpPr>
                <p:nvPr/>
              </p:nvSpPr>
              <p:spPr bwMode="auto">
                <a:xfrm>
                  <a:off x="8720847" y="2073099"/>
                  <a:ext cx="48330" cy="45119"/>
                </a:xfrm>
                <a:prstGeom prst="ellipse">
                  <a:avLst/>
                </a:prstGeom>
                <a:solidFill>
                  <a:srgbClr val="0A0A0A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193" name="Oval 56"/>
                <p:cNvSpPr>
                  <a:spLocks noChangeArrowheads="1"/>
                </p:cNvSpPr>
                <p:nvPr/>
              </p:nvSpPr>
              <p:spPr bwMode="auto">
                <a:xfrm>
                  <a:off x="8730511" y="2079544"/>
                  <a:ext cx="28999" cy="32228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194" name="Oval 57"/>
                <p:cNvSpPr>
                  <a:spLocks noChangeArrowheads="1"/>
                </p:cNvSpPr>
                <p:nvPr/>
              </p:nvSpPr>
              <p:spPr bwMode="auto">
                <a:xfrm>
                  <a:off x="8736955" y="2089212"/>
                  <a:ext cx="16111" cy="16115"/>
                </a:xfrm>
                <a:prstGeom prst="ellipse">
                  <a:avLst/>
                </a:prstGeom>
                <a:solidFill>
                  <a:srgbClr val="2C99B4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  <p:sp>
              <p:nvSpPr>
                <p:cNvPr id="195" name="Freeform 58"/>
                <p:cNvSpPr/>
                <p:nvPr/>
              </p:nvSpPr>
              <p:spPr bwMode="auto">
                <a:xfrm>
                  <a:off x="8743399" y="2092436"/>
                  <a:ext cx="3223" cy="6446"/>
                </a:xfrm>
                <a:custGeom>
                  <a:avLst/>
                  <a:gdLst>
                    <a:gd name="T0" fmla="*/ 1 w 1"/>
                    <a:gd name="T1" fmla="*/ 1 h 2"/>
                    <a:gd name="T2" fmla="*/ 1 w 1"/>
                    <a:gd name="T3" fmla="*/ 2 h 2"/>
                    <a:gd name="T4" fmla="*/ 0 w 1"/>
                    <a:gd name="T5" fmla="*/ 1 h 2"/>
                    <a:gd name="T6" fmla="*/ 1 w 1"/>
                    <a:gd name="T7" fmla="*/ 0 h 2"/>
                    <a:gd name="T8" fmla="*/ 1 w 1"/>
                    <a:gd name="T9" fmla="*/ 1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" h="2">
                      <a:moveTo>
                        <a:pt x="1" y="1"/>
                      </a:moveTo>
                      <a:lnTo>
                        <a:pt x="1" y="2"/>
                      </a:lnTo>
                      <a:lnTo>
                        <a:pt x="0" y="1"/>
                      </a:lnTo>
                      <a:lnTo>
                        <a:pt x="1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45720" tIns="22860" rIns="45720" bIns="22860" numCol="1" anchor="t" anchorCtr="0" compatLnSpc="1"/>
                <a:lstStyle/>
                <a:p>
                  <a:endParaRPr lang="id-ID" sz="900"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177" name="任意多边形 176"/>
              <p:cNvSpPr/>
              <p:nvPr/>
            </p:nvSpPr>
            <p:spPr>
              <a:xfrm rot="10800000">
                <a:off x="894524" y="2247103"/>
                <a:ext cx="4071397" cy="2559468"/>
              </a:xfrm>
              <a:custGeom>
                <a:avLst/>
                <a:gdLst>
                  <a:gd name="connsiteX0" fmla="*/ 12192001 w 12192001"/>
                  <a:gd name="connsiteY0" fmla="*/ 4932488 h 4932488"/>
                  <a:gd name="connsiteX1" fmla="*/ 0 w 12192001"/>
                  <a:gd name="connsiteY1" fmla="*/ 4932488 h 4932488"/>
                  <a:gd name="connsiteX2" fmla="*/ 0 w 12192001"/>
                  <a:gd name="connsiteY2" fmla="*/ 2660678 h 4932488"/>
                  <a:gd name="connsiteX3" fmla="*/ 12192001 w 12192001"/>
                  <a:gd name="connsiteY3" fmla="*/ 0 h 49324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2001" h="4932488">
                    <a:moveTo>
                      <a:pt x="12192001" y="4932488"/>
                    </a:moveTo>
                    <a:lnTo>
                      <a:pt x="0" y="4932488"/>
                    </a:lnTo>
                    <a:lnTo>
                      <a:pt x="0" y="2660678"/>
                    </a:lnTo>
                    <a:lnTo>
                      <a:pt x="12192001" y="0"/>
                    </a:lnTo>
                    <a:close/>
                  </a:path>
                </a:pathLst>
              </a:custGeom>
              <a:solidFill>
                <a:srgbClr val="5A88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8" name="Rectangle 173"/>
              <p:cNvSpPr>
                <a:spLocks noChangeArrowheads="1"/>
              </p:cNvSpPr>
              <p:nvPr/>
            </p:nvSpPr>
            <p:spPr bwMode="auto">
              <a:xfrm>
                <a:off x="1374761" y="2600713"/>
                <a:ext cx="1970853" cy="6045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1474470"/>
                <a:r>
                  <a:rPr lang="zh-CN" altLang="en-US" sz="1100" b="1" dirty="0">
                    <a:gradFill flip="none" rotWithShape="1">
                      <a:gsLst>
                        <a:gs pos="40000">
                          <a:schemeClr val="bg1"/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4800000" scaled="0"/>
                      <a:tileRect/>
                    </a:gradFill>
                    <a:latin typeface="时尚中黑简体" panose="01010104010101010101" pitchFamily="2" charset="-122"/>
                    <a:ea typeface="芝加哥正黑体" panose="02010101010101010101"/>
                  </a:rPr>
                  <a:t>新人导师</a:t>
                </a:r>
                <a:endParaRPr lang="zh-CN" altLang="en-US" sz="1100" b="1" dirty="0">
                  <a:gradFill flip="none" rotWithShape="1">
                    <a:gsLst>
                      <a:gs pos="40000">
                        <a:schemeClr val="bg1"/>
                      </a:gs>
                      <a:gs pos="100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4800000" scaled="0"/>
                    <a:tileRect/>
                  </a:gradFill>
                  <a:latin typeface="时尚中黑简体" panose="01010104010101010101" pitchFamily="2" charset="-122"/>
                  <a:ea typeface="芝加哥正黑体" panose="02010101010101010101"/>
                </a:endParaRPr>
              </a:p>
            </p:txBody>
          </p:sp>
          <p:sp>
            <p:nvSpPr>
              <p:cNvPr id="179" name="Rectangle 173"/>
              <p:cNvSpPr>
                <a:spLocks noChangeArrowheads="1"/>
              </p:cNvSpPr>
              <p:nvPr/>
            </p:nvSpPr>
            <p:spPr bwMode="auto">
              <a:xfrm>
                <a:off x="2650451" y="2853302"/>
                <a:ext cx="1964434" cy="60453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defTabSz="1474470"/>
                <a:r>
                  <a:rPr lang="zh-CN" altLang="en-US" sz="1100" b="1" dirty="0">
                    <a:gradFill flip="none" rotWithShape="1">
                      <a:gsLst>
                        <a:gs pos="40000">
                          <a:schemeClr val="bg1"/>
                        </a:gs>
                        <a:gs pos="100000">
                          <a:schemeClr val="accent1">
                            <a:lumMod val="40000"/>
                            <a:lumOff val="60000"/>
                          </a:schemeClr>
                        </a:gs>
                      </a:gsLst>
                      <a:lin ang="4800000" scaled="0"/>
                      <a:tileRect/>
                    </a:gradFill>
                    <a:latin typeface="时尚中黑简体" panose="01010104010101010101" pitchFamily="2" charset="-122"/>
                    <a:ea typeface="芝加哥正黑体" panose="02010101010101010101"/>
                  </a:rPr>
                  <a:t>基层专家</a:t>
                </a:r>
                <a:endParaRPr lang="zh-CN" altLang="en-US" sz="1100" b="1" dirty="0">
                  <a:gradFill flip="none" rotWithShape="1">
                    <a:gsLst>
                      <a:gs pos="40000">
                        <a:schemeClr val="bg1"/>
                      </a:gs>
                      <a:gs pos="100000">
                        <a:schemeClr val="accent1">
                          <a:lumMod val="40000"/>
                          <a:lumOff val="60000"/>
                        </a:schemeClr>
                      </a:gs>
                    </a:gsLst>
                    <a:lin ang="4800000" scaled="0"/>
                    <a:tileRect/>
                  </a:gradFill>
                  <a:latin typeface="时尚中黑简体" panose="01010104010101010101" pitchFamily="2" charset="-122"/>
                  <a:ea typeface="芝加哥正黑体" panose="02010101010101010101"/>
                </a:endParaRPr>
              </a:p>
            </p:txBody>
          </p:sp>
          <p:grpSp>
            <p:nvGrpSpPr>
              <p:cNvPr id="180" name="组合 179"/>
              <p:cNvGrpSpPr/>
              <p:nvPr/>
            </p:nvGrpSpPr>
            <p:grpSpPr>
              <a:xfrm>
                <a:off x="1449407" y="3616024"/>
                <a:ext cx="3001770" cy="511200"/>
                <a:chOff x="1438275" y="4731257"/>
                <a:chExt cx="3001770" cy="511200"/>
              </a:xfrm>
            </p:grpSpPr>
            <p:sp>
              <p:nvSpPr>
                <p:cNvPr id="181" name="圆角矩形 180"/>
                <p:cNvSpPr/>
                <p:nvPr/>
              </p:nvSpPr>
              <p:spPr>
                <a:xfrm>
                  <a:off x="1438275" y="4740546"/>
                  <a:ext cx="2477001" cy="492037"/>
                </a:xfrm>
                <a:prstGeom prst="roundRect">
                  <a:avLst>
                    <a:gd name="adj" fmla="val 11789"/>
                  </a:avLst>
                </a:prstGeom>
                <a:solidFill>
                  <a:schemeClr val="bg1"/>
                </a:solidFill>
                <a:ln w="19050">
                  <a:solidFill>
                    <a:schemeClr val="accent1">
                      <a:lumMod val="20000"/>
                      <a:lumOff val="80000"/>
                    </a:schemeClr>
                  </a:solidFill>
                </a:ln>
              </p:spPr>
              <p:txBody>
                <a:bodyPr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2" name="Rectangle 177"/>
                <p:cNvSpPr>
                  <a:spLocks noChangeArrowheads="1"/>
                </p:cNvSpPr>
                <p:nvPr/>
              </p:nvSpPr>
              <p:spPr bwMode="auto">
                <a:xfrm>
                  <a:off x="1480937" y="4774927"/>
                  <a:ext cx="2380728" cy="462291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square">
                  <a:spAutoFit/>
                </a:bodyPr>
                <a:lstStyle/>
                <a:p>
                  <a:pPr defTabSz="1474470"/>
                  <a:r>
                    <a:rPr lang="zh-CN" altLang="en-US" sz="700" dirty="0" smtClean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  <a:ea typeface="+mn-ea"/>
                    </a:rPr>
                    <a:t>业务</a:t>
                  </a:r>
                  <a:r>
                    <a:rPr lang="en-US" altLang="zh-CN" sz="700" dirty="0" smtClean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  <a:ea typeface="+mn-ea"/>
                    </a:rPr>
                    <a:t>|</a:t>
                  </a:r>
                  <a:r>
                    <a:rPr lang="zh-CN" altLang="en-US" sz="700" dirty="0" smtClean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  <a:ea typeface="+mn-ea"/>
                    </a:rPr>
                    <a:t>文档</a:t>
                  </a:r>
                  <a:r>
                    <a:rPr lang="en-US" altLang="zh-CN" sz="700" dirty="0" smtClean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  <a:ea typeface="+mn-ea"/>
                    </a:rPr>
                    <a:t>|</a:t>
                  </a:r>
                  <a:r>
                    <a:rPr lang="zh-CN" altLang="en-US" sz="700" dirty="0" smtClean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  <a:ea typeface="+mn-ea"/>
                    </a:rPr>
                    <a:t>材料</a:t>
                  </a:r>
                  <a:r>
                    <a:rPr lang="en-US" altLang="zh-CN" sz="700" dirty="0" smtClean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  <a:ea typeface="+mn-ea"/>
                    </a:rPr>
                    <a:t>|</a:t>
                  </a:r>
                  <a:r>
                    <a:rPr lang="zh-CN" altLang="en-US" sz="700" dirty="0" smtClean="0">
                      <a:solidFill>
                        <a:schemeClr val="bg1">
                          <a:lumMod val="75000"/>
                        </a:schemeClr>
                      </a:solidFill>
                      <a:latin typeface="+mn-ea"/>
                      <a:ea typeface="+mn-ea"/>
                    </a:rPr>
                    <a:t>政策</a:t>
                  </a:r>
                  <a:endParaRPr lang="en-US" altLang="zh-CN" sz="700" dirty="0">
                    <a:solidFill>
                      <a:schemeClr val="bg1">
                        <a:lumMod val="75000"/>
                      </a:schemeClr>
                    </a:solidFill>
                    <a:latin typeface="+mn-ea"/>
                    <a:ea typeface="+mn-ea"/>
                  </a:endParaRPr>
                </a:p>
              </p:txBody>
            </p:sp>
            <p:sp>
              <p:nvSpPr>
                <p:cNvPr id="183" name="íṥḷiḑe"/>
                <p:cNvSpPr/>
                <p:nvPr/>
              </p:nvSpPr>
              <p:spPr bwMode="auto">
                <a:xfrm>
                  <a:off x="3836494" y="4731257"/>
                  <a:ext cx="603551" cy="511200"/>
                </a:xfrm>
                <a:custGeom>
                  <a:avLst/>
                  <a:gdLst>
                    <a:gd name="T0" fmla="*/ 702 w 702"/>
                    <a:gd name="T1" fmla="*/ 370 h 518"/>
                    <a:gd name="T2" fmla="*/ 702 w 702"/>
                    <a:gd name="T3" fmla="*/ 148 h 518"/>
                    <a:gd name="T4" fmla="*/ 553 w 702"/>
                    <a:gd name="T5" fmla="*/ 0 h 518"/>
                    <a:gd name="T6" fmla="*/ 0 w 702"/>
                    <a:gd name="T7" fmla="*/ 0 h 518"/>
                    <a:gd name="T8" fmla="*/ 0 w 702"/>
                    <a:gd name="T9" fmla="*/ 518 h 518"/>
                    <a:gd name="T10" fmla="*/ 553 w 702"/>
                    <a:gd name="T11" fmla="*/ 518 h 518"/>
                    <a:gd name="T12" fmla="*/ 702 w 702"/>
                    <a:gd name="T13" fmla="*/ 370 h 5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02" h="518">
                      <a:moveTo>
                        <a:pt x="702" y="370"/>
                      </a:moveTo>
                      <a:cubicBezTo>
                        <a:pt x="702" y="148"/>
                        <a:pt x="702" y="148"/>
                        <a:pt x="702" y="148"/>
                      </a:cubicBezTo>
                      <a:cubicBezTo>
                        <a:pt x="702" y="66"/>
                        <a:pt x="635" y="0"/>
                        <a:pt x="55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518"/>
                        <a:pt x="0" y="518"/>
                        <a:pt x="0" y="518"/>
                      </a:cubicBezTo>
                      <a:cubicBezTo>
                        <a:pt x="553" y="518"/>
                        <a:pt x="553" y="518"/>
                        <a:pt x="553" y="518"/>
                      </a:cubicBezTo>
                      <a:cubicBezTo>
                        <a:pt x="635" y="518"/>
                        <a:pt x="702" y="452"/>
                        <a:pt x="702" y="370"/>
                      </a:cubicBezTo>
                      <a:close/>
                    </a:path>
                  </a:pathLst>
                </a:custGeom>
                <a:solidFill>
                  <a:srgbClr val="0079FE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84" name="îṥ1ïdè"/>
                <p:cNvSpPr/>
                <p:nvPr/>
              </p:nvSpPr>
              <p:spPr bwMode="auto">
                <a:xfrm>
                  <a:off x="3991122" y="4850071"/>
                  <a:ext cx="289090" cy="308364"/>
                </a:xfrm>
                <a:custGeom>
                  <a:avLst/>
                  <a:gdLst>
                    <a:gd name="T0" fmla="*/ 239 w 402"/>
                    <a:gd name="T1" fmla="*/ 56 h 430"/>
                    <a:gd name="T2" fmla="*/ 57 w 402"/>
                    <a:gd name="T3" fmla="*/ 48 h 430"/>
                    <a:gd name="T4" fmla="*/ 48 w 402"/>
                    <a:gd name="T5" fmla="*/ 230 h 430"/>
                    <a:gd name="T6" fmla="*/ 213 w 402"/>
                    <a:gd name="T7" fmla="*/ 251 h 430"/>
                    <a:gd name="T8" fmla="*/ 242 w 402"/>
                    <a:gd name="T9" fmla="*/ 283 h 430"/>
                    <a:gd name="T10" fmla="*/ 229 w 402"/>
                    <a:gd name="T11" fmla="*/ 295 h 430"/>
                    <a:gd name="T12" fmla="*/ 339 w 402"/>
                    <a:gd name="T13" fmla="*/ 414 h 430"/>
                    <a:gd name="T14" fmla="*/ 388 w 402"/>
                    <a:gd name="T15" fmla="*/ 418 h 430"/>
                    <a:gd name="T16" fmla="*/ 389 w 402"/>
                    <a:gd name="T17" fmla="*/ 369 h 430"/>
                    <a:gd name="T18" fmla="*/ 278 w 402"/>
                    <a:gd name="T19" fmla="*/ 250 h 430"/>
                    <a:gd name="T20" fmla="*/ 268 w 402"/>
                    <a:gd name="T21" fmla="*/ 259 h 430"/>
                    <a:gd name="T22" fmla="*/ 240 w 402"/>
                    <a:gd name="T23" fmla="*/ 228 h 430"/>
                    <a:gd name="T24" fmla="*/ 239 w 402"/>
                    <a:gd name="T25" fmla="*/ 56 h 430"/>
                    <a:gd name="T26" fmla="*/ 75 w 402"/>
                    <a:gd name="T27" fmla="*/ 203 h 430"/>
                    <a:gd name="T28" fmla="*/ 81 w 402"/>
                    <a:gd name="T29" fmla="*/ 73 h 430"/>
                    <a:gd name="T30" fmla="*/ 211 w 402"/>
                    <a:gd name="T31" fmla="*/ 79 h 430"/>
                    <a:gd name="T32" fmla="*/ 205 w 402"/>
                    <a:gd name="T33" fmla="*/ 209 h 430"/>
                    <a:gd name="T34" fmla="*/ 75 w 402"/>
                    <a:gd name="T35" fmla="*/ 203 h 4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402" h="430">
                      <a:moveTo>
                        <a:pt x="239" y="56"/>
                      </a:moveTo>
                      <a:cubicBezTo>
                        <a:pt x="191" y="4"/>
                        <a:pt x="109" y="0"/>
                        <a:pt x="57" y="48"/>
                      </a:cubicBezTo>
                      <a:cubicBezTo>
                        <a:pt x="4" y="96"/>
                        <a:pt x="0" y="177"/>
                        <a:pt x="48" y="230"/>
                      </a:cubicBezTo>
                      <a:cubicBezTo>
                        <a:pt x="91" y="277"/>
                        <a:pt x="161" y="285"/>
                        <a:pt x="213" y="251"/>
                      </a:cubicBezTo>
                      <a:cubicBezTo>
                        <a:pt x="242" y="283"/>
                        <a:pt x="242" y="283"/>
                        <a:pt x="242" y="283"/>
                      </a:cubicBezTo>
                      <a:cubicBezTo>
                        <a:pt x="229" y="295"/>
                        <a:pt x="229" y="295"/>
                        <a:pt x="229" y="295"/>
                      </a:cubicBezTo>
                      <a:cubicBezTo>
                        <a:pt x="339" y="414"/>
                        <a:pt x="339" y="414"/>
                        <a:pt x="339" y="414"/>
                      </a:cubicBezTo>
                      <a:cubicBezTo>
                        <a:pt x="352" y="429"/>
                        <a:pt x="374" y="430"/>
                        <a:pt x="388" y="418"/>
                      </a:cubicBezTo>
                      <a:cubicBezTo>
                        <a:pt x="401" y="405"/>
                        <a:pt x="402" y="383"/>
                        <a:pt x="389" y="369"/>
                      </a:cubicBezTo>
                      <a:cubicBezTo>
                        <a:pt x="278" y="250"/>
                        <a:pt x="278" y="250"/>
                        <a:pt x="278" y="250"/>
                      </a:cubicBezTo>
                      <a:cubicBezTo>
                        <a:pt x="268" y="259"/>
                        <a:pt x="268" y="259"/>
                        <a:pt x="268" y="259"/>
                      </a:cubicBezTo>
                      <a:cubicBezTo>
                        <a:pt x="240" y="228"/>
                        <a:pt x="240" y="228"/>
                        <a:pt x="240" y="228"/>
                      </a:cubicBezTo>
                      <a:cubicBezTo>
                        <a:pt x="283" y="180"/>
                        <a:pt x="283" y="106"/>
                        <a:pt x="239" y="56"/>
                      </a:cubicBezTo>
                      <a:close/>
                      <a:moveTo>
                        <a:pt x="75" y="203"/>
                      </a:moveTo>
                      <a:cubicBezTo>
                        <a:pt x="41" y="165"/>
                        <a:pt x="44" y="107"/>
                        <a:pt x="81" y="73"/>
                      </a:cubicBezTo>
                      <a:cubicBezTo>
                        <a:pt x="119" y="39"/>
                        <a:pt x="177" y="42"/>
                        <a:pt x="211" y="79"/>
                      </a:cubicBezTo>
                      <a:cubicBezTo>
                        <a:pt x="246" y="117"/>
                        <a:pt x="243" y="175"/>
                        <a:pt x="205" y="209"/>
                      </a:cubicBezTo>
                      <a:cubicBezTo>
                        <a:pt x="168" y="244"/>
                        <a:pt x="109" y="241"/>
                        <a:pt x="75" y="203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sp>
          <p:nvSpPr>
            <p:cNvPr id="196" name="music-waves_26437"/>
            <p:cNvSpPr>
              <a:spLocks noChangeAspect="1"/>
            </p:cNvSpPr>
            <p:nvPr/>
          </p:nvSpPr>
          <p:spPr bwMode="auto">
            <a:xfrm>
              <a:off x="5562451" y="4363985"/>
              <a:ext cx="917781" cy="566704"/>
            </a:xfrm>
            <a:custGeom>
              <a:avLst/>
              <a:gdLst>
                <a:gd name="T0" fmla="*/ 407031 w 604011"/>
                <a:gd name="T1" fmla="*/ 407031 w 604011"/>
                <a:gd name="T2" fmla="*/ 407031 w 604011"/>
                <a:gd name="T3" fmla="*/ 407031 w 604011"/>
                <a:gd name="T4" fmla="*/ 407031 w 604011"/>
                <a:gd name="T5" fmla="*/ 407031 w 604011"/>
                <a:gd name="T6" fmla="*/ 407031 w 604011"/>
                <a:gd name="T7" fmla="*/ 407031 w 604011"/>
                <a:gd name="T8" fmla="*/ 407031 w 604011"/>
                <a:gd name="T9" fmla="*/ 407031 w 604011"/>
                <a:gd name="T10" fmla="*/ 407031 w 604011"/>
                <a:gd name="T11" fmla="*/ 407031 w 604011"/>
                <a:gd name="T12" fmla="*/ 407031 w 604011"/>
                <a:gd name="T13" fmla="*/ 407031 w 604011"/>
                <a:gd name="T14" fmla="*/ 407031 w 604011"/>
                <a:gd name="T15" fmla="*/ 407031 w 604011"/>
                <a:gd name="T16" fmla="*/ 407031 w 604011"/>
                <a:gd name="T17" fmla="*/ 407031 w 604011"/>
                <a:gd name="T18" fmla="*/ 407031 w 604011"/>
                <a:gd name="T19" fmla="*/ 407031 w 604011"/>
                <a:gd name="T20" fmla="*/ 407031 w 604011"/>
                <a:gd name="T21" fmla="*/ 407031 w 604011"/>
                <a:gd name="T22" fmla="*/ 407031 w 604011"/>
                <a:gd name="T23" fmla="*/ 407031 w 604011"/>
                <a:gd name="T24" fmla="*/ 407031 w 604011"/>
                <a:gd name="T25" fmla="*/ 407031 w 604011"/>
                <a:gd name="T26" fmla="*/ 407031 w 604011"/>
                <a:gd name="T27" fmla="*/ 407031 w 604011"/>
                <a:gd name="T28" fmla="*/ 407031 w 604011"/>
                <a:gd name="T29" fmla="*/ 407031 w 604011"/>
                <a:gd name="T30" fmla="*/ 407031 w 604011"/>
                <a:gd name="T31" fmla="*/ 407031 w 604011"/>
                <a:gd name="T32" fmla="*/ 407031 w 604011"/>
                <a:gd name="T33" fmla="*/ 407031 w 604011"/>
                <a:gd name="T34" fmla="*/ 407031 w 604011"/>
                <a:gd name="T35" fmla="*/ 407031 w 604011"/>
                <a:gd name="T36" fmla="*/ 407031 w 604011"/>
                <a:gd name="T37" fmla="*/ 407031 w 604011"/>
                <a:gd name="T38" fmla="*/ 407031 w 604011"/>
                <a:gd name="T39" fmla="*/ 407031 w 604011"/>
                <a:gd name="T40" fmla="*/ 407031 w 604011"/>
                <a:gd name="T41" fmla="*/ 407031 w 604011"/>
                <a:gd name="T42" fmla="*/ 407031 w 604011"/>
                <a:gd name="T43" fmla="*/ 407031 w 604011"/>
                <a:gd name="T44" fmla="*/ 407031 w 604011"/>
                <a:gd name="T45" fmla="*/ 407031 w 604011"/>
                <a:gd name="T46" fmla="*/ 407031 w 604011"/>
                <a:gd name="T47" fmla="*/ 407031 w 604011"/>
                <a:gd name="T48" fmla="*/ 407031 w 604011"/>
                <a:gd name="T49" fmla="*/ 407031 w 604011"/>
                <a:gd name="T50" fmla="*/ 407031 w 604011"/>
                <a:gd name="T51" fmla="*/ 407031 w 604011"/>
                <a:gd name="T52" fmla="*/ 407031 w 604011"/>
                <a:gd name="T53" fmla="*/ 407031 w 604011"/>
                <a:gd name="T54" fmla="*/ 407031 w 604011"/>
                <a:gd name="T55" fmla="*/ 407031 w 604011"/>
                <a:gd name="T56" fmla="*/ 407031 w 604011"/>
                <a:gd name="T57" fmla="*/ 407031 w 604011"/>
                <a:gd name="T58" fmla="*/ 407031 w 604011"/>
                <a:gd name="T59" fmla="*/ 407031 w 604011"/>
                <a:gd name="T60" fmla="*/ 407031 w 604011"/>
                <a:gd name="T61" fmla="*/ 407031 w 604011"/>
                <a:gd name="T62" fmla="*/ 407031 w 604011"/>
                <a:gd name="T63" fmla="*/ 407031 w 604011"/>
                <a:gd name="T64" fmla="*/ 407031 w 604011"/>
                <a:gd name="T65" fmla="*/ 407031 w 604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910" h="4548">
                  <a:moveTo>
                    <a:pt x="4691" y="2115"/>
                  </a:moveTo>
                  <a:lnTo>
                    <a:pt x="4383" y="637"/>
                  </a:lnTo>
                  <a:lnTo>
                    <a:pt x="4017" y="2198"/>
                  </a:lnTo>
                  <a:lnTo>
                    <a:pt x="3755" y="783"/>
                  </a:lnTo>
                  <a:lnTo>
                    <a:pt x="3578" y="2078"/>
                  </a:lnTo>
                  <a:lnTo>
                    <a:pt x="2844" y="0"/>
                  </a:lnTo>
                  <a:lnTo>
                    <a:pt x="2089" y="2106"/>
                  </a:lnTo>
                  <a:lnTo>
                    <a:pt x="1954" y="869"/>
                  </a:lnTo>
                  <a:lnTo>
                    <a:pt x="1751" y="2200"/>
                  </a:lnTo>
                  <a:lnTo>
                    <a:pt x="1156" y="318"/>
                  </a:lnTo>
                  <a:lnTo>
                    <a:pt x="1149" y="327"/>
                  </a:lnTo>
                  <a:lnTo>
                    <a:pt x="1143" y="318"/>
                  </a:lnTo>
                  <a:lnTo>
                    <a:pt x="687" y="2005"/>
                  </a:lnTo>
                  <a:lnTo>
                    <a:pt x="458" y="637"/>
                  </a:lnTo>
                  <a:lnTo>
                    <a:pt x="0" y="2326"/>
                  </a:lnTo>
                  <a:lnTo>
                    <a:pt x="458" y="3911"/>
                  </a:lnTo>
                  <a:lnTo>
                    <a:pt x="687" y="2648"/>
                  </a:lnTo>
                  <a:lnTo>
                    <a:pt x="1143" y="4230"/>
                  </a:lnTo>
                  <a:lnTo>
                    <a:pt x="1149" y="4220"/>
                  </a:lnTo>
                  <a:lnTo>
                    <a:pt x="1156" y="4230"/>
                  </a:lnTo>
                  <a:lnTo>
                    <a:pt x="1751" y="2452"/>
                  </a:lnTo>
                  <a:lnTo>
                    <a:pt x="1954" y="3679"/>
                  </a:lnTo>
                  <a:lnTo>
                    <a:pt x="2089" y="2547"/>
                  </a:lnTo>
                  <a:lnTo>
                    <a:pt x="2844" y="4548"/>
                  </a:lnTo>
                  <a:lnTo>
                    <a:pt x="3578" y="2574"/>
                  </a:lnTo>
                  <a:lnTo>
                    <a:pt x="3755" y="3764"/>
                  </a:lnTo>
                  <a:lnTo>
                    <a:pt x="4017" y="2455"/>
                  </a:lnTo>
                  <a:lnTo>
                    <a:pt x="4383" y="3911"/>
                  </a:lnTo>
                  <a:lnTo>
                    <a:pt x="4691" y="2537"/>
                  </a:lnTo>
                  <a:lnTo>
                    <a:pt x="5225" y="4230"/>
                  </a:lnTo>
                  <a:lnTo>
                    <a:pt x="5910" y="2326"/>
                  </a:lnTo>
                  <a:lnTo>
                    <a:pt x="5225" y="318"/>
                  </a:lnTo>
                  <a:lnTo>
                    <a:pt x="4691" y="2115"/>
                  </a:lnTo>
                  <a:close/>
                </a:path>
              </a:pathLst>
            </a:custGeom>
            <a:gradFill>
              <a:gsLst>
                <a:gs pos="0">
                  <a:srgbClr val="91BAF4"/>
                </a:gs>
                <a:gs pos="100000">
                  <a:schemeClr val="bg1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01" name="任意多边形 200"/>
          <p:cNvSpPr/>
          <p:nvPr/>
        </p:nvSpPr>
        <p:spPr>
          <a:xfrm rot="10800000">
            <a:off x="8678519" y="4145781"/>
            <a:ext cx="1970547" cy="485456"/>
          </a:xfrm>
          <a:custGeom>
            <a:avLst/>
            <a:gdLst>
              <a:gd name="connsiteX0" fmla="*/ 0 w 1458410"/>
              <a:gd name="connsiteY0" fmla="*/ 0 h 393539"/>
              <a:gd name="connsiteX1" fmla="*/ 1331088 w 1458410"/>
              <a:gd name="connsiteY1" fmla="*/ 0 h 393539"/>
              <a:gd name="connsiteX2" fmla="*/ 1458410 w 1458410"/>
              <a:gd name="connsiteY2" fmla="*/ 196770 h 393539"/>
              <a:gd name="connsiteX3" fmla="*/ 1331088 w 1458410"/>
              <a:gd name="connsiteY3" fmla="*/ 393539 h 393539"/>
              <a:gd name="connsiteX4" fmla="*/ 0 w 1458410"/>
              <a:gd name="connsiteY4" fmla="*/ 393539 h 393539"/>
              <a:gd name="connsiteX5" fmla="*/ 0 w 1458410"/>
              <a:gd name="connsiteY5" fmla="*/ 393538 h 393539"/>
              <a:gd name="connsiteX6" fmla="*/ 127321 w 1458410"/>
              <a:gd name="connsiteY6" fmla="*/ 196770 h 393539"/>
              <a:gd name="connsiteX7" fmla="*/ 0 w 1458410"/>
              <a:gd name="connsiteY7" fmla="*/ 2 h 393539"/>
              <a:gd name="connsiteX0-1" fmla="*/ 0 w 1399837"/>
              <a:gd name="connsiteY0-2" fmla="*/ 0 h 393539"/>
              <a:gd name="connsiteX1-3" fmla="*/ 1331088 w 1399837"/>
              <a:gd name="connsiteY1-4" fmla="*/ 0 h 393539"/>
              <a:gd name="connsiteX2-5" fmla="*/ 1399837 w 1399837"/>
              <a:gd name="connsiteY2-6" fmla="*/ 204146 h 393539"/>
              <a:gd name="connsiteX3-7" fmla="*/ 1331088 w 1399837"/>
              <a:gd name="connsiteY3-8" fmla="*/ 393539 h 393539"/>
              <a:gd name="connsiteX4-9" fmla="*/ 0 w 1399837"/>
              <a:gd name="connsiteY4-10" fmla="*/ 393539 h 393539"/>
              <a:gd name="connsiteX5-11" fmla="*/ 0 w 1399837"/>
              <a:gd name="connsiteY5-12" fmla="*/ 393538 h 393539"/>
              <a:gd name="connsiteX6-13" fmla="*/ 127321 w 1399837"/>
              <a:gd name="connsiteY6-14" fmla="*/ 196770 h 393539"/>
              <a:gd name="connsiteX7-15" fmla="*/ 0 w 1399837"/>
              <a:gd name="connsiteY7-16" fmla="*/ 2 h 393539"/>
              <a:gd name="connsiteX8" fmla="*/ 0 w 1399837"/>
              <a:gd name="connsiteY8" fmla="*/ 0 h 393539"/>
              <a:gd name="connsiteX0-17" fmla="*/ 0 w 1399837"/>
              <a:gd name="connsiteY0-18" fmla="*/ 0 h 393539"/>
              <a:gd name="connsiteX1-19" fmla="*/ 1331088 w 1399837"/>
              <a:gd name="connsiteY1-20" fmla="*/ 0 h 393539"/>
              <a:gd name="connsiteX2-21" fmla="*/ 1399837 w 1399837"/>
              <a:gd name="connsiteY2-22" fmla="*/ 204146 h 393539"/>
              <a:gd name="connsiteX3-23" fmla="*/ 1331088 w 1399837"/>
              <a:gd name="connsiteY3-24" fmla="*/ 393539 h 393539"/>
              <a:gd name="connsiteX4-25" fmla="*/ 0 w 1399837"/>
              <a:gd name="connsiteY4-26" fmla="*/ 393539 h 393539"/>
              <a:gd name="connsiteX5-27" fmla="*/ 0 w 1399837"/>
              <a:gd name="connsiteY5-28" fmla="*/ 393538 h 393539"/>
              <a:gd name="connsiteX6-29" fmla="*/ 72653 w 1399837"/>
              <a:gd name="connsiteY6-30" fmla="*/ 196770 h 393539"/>
              <a:gd name="connsiteX7-31" fmla="*/ 0 w 1399837"/>
              <a:gd name="connsiteY7-32" fmla="*/ 2 h 393539"/>
              <a:gd name="connsiteX8-33" fmla="*/ 0 w 1399837"/>
              <a:gd name="connsiteY8-34" fmla="*/ 0 h 3935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1399837" h="393539">
                <a:moveTo>
                  <a:pt x="0" y="0"/>
                </a:moveTo>
                <a:lnTo>
                  <a:pt x="1331088" y="0"/>
                </a:lnTo>
                <a:lnTo>
                  <a:pt x="1399837" y="204146"/>
                </a:lnTo>
                <a:lnTo>
                  <a:pt x="1331088" y="393539"/>
                </a:lnTo>
                <a:lnTo>
                  <a:pt x="0" y="393539"/>
                </a:lnTo>
                <a:lnTo>
                  <a:pt x="0" y="393538"/>
                </a:lnTo>
                <a:lnTo>
                  <a:pt x="72653" y="19677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" dist="25400" dir="5400000" algn="ctr" rotWithShape="0">
              <a:srgbClr val="00C1E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2" name="矩形 201"/>
          <p:cNvSpPr/>
          <p:nvPr/>
        </p:nvSpPr>
        <p:spPr>
          <a:xfrm>
            <a:off x="8929689" y="4025271"/>
            <a:ext cx="124689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dist">
              <a:lnSpc>
                <a:spcPct val="170000"/>
              </a:lnSpc>
              <a:spcAft>
                <a:spcPts val="0"/>
              </a:spcAft>
            </a:pPr>
            <a:r>
              <a:rPr lang="zh-CN" altLang="en-US" sz="2000" b="1" kern="100" dirty="0" smtClean="0">
                <a:solidFill>
                  <a:srgbClr val="4599FA"/>
                </a:solidFill>
                <a:latin typeface="+mj-ea"/>
                <a:ea typeface="+mj-ea"/>
                <a:cs typeface="Times New Roman" panose="02020503050405090304" pitchFamily="18" charset="0"/>
              </a:rPr>
              <a:t>能服务</a:t>
            </a:r>
            <a:endParaRPr lang="en-US" altLang="zh-CN" sz="2000" b="1" kern="100" dirty="0">
              <a:solidFill>
                <a:srgbClr val="4599FA"/>
              </a:solidFill>
              <a:latin typeface="+mj-ea"/>
              <a:ea typeface="+mj-ea"/>
              <a:cs typeface="Times New Roman" panose="02020503050405090304" pitchFamily="18" charset="0"/>
            </a:endParaRPr>
          </a:p>
        </p:txBody>
      </p:sp>
      <p:sp>
        <p:nvSpPr>
          <p:cNvPr id="203" name="任意多边形 202"/>
          <p:cNvSpPr/>
          <p:nvPr/>
        </p:nvSpPr>
        <p:spPr>
          <a:xfrm>
            <a:off x="1079577" y="1957059"/>
            <a:ext cx="1970547" cy="485456"/>
          </a:xfrm>
          <a:custGeom>
            <a:avLst/>
            <a:gdLst>
              <a:gd name="connsiteX0" fmla="*/ 0 w 1458410"/>
              <a:gd name="connsiteY0" fmla="*/ 0 h 393539"/>
              <a:gd name="connsiteX1" fmla="*/ 1331088 w 1458410"/>
              <a:gd name="connsiteY1" fmla="*/ 0 h 393539"/>
              <a:gd name="connsiteX2" fmla="*/ 1458410 w 1458410"/>
              <a:gd name="connsiteY2" fmla="*/ 196770 h 393539"/>
              <a:gd name="connsiteX3" fmla="*/ 1331088 w 1458410"/>
              <a:gd name="connsiteY3" fmla="*/ 393539 h 393539"/>
              <a:gd name="connsiteX4" fmla="*/ 0 w 1458410"/>
              <a:gd name="connsiteY4" fmla="*/ 393539 h 393539"/>
              <a:gd name="connsiteX5" fmla="*/ 0 w 1458410"/>
              <a:gd name="connsiteY5" fmla="*/ 393538 h 393539"/>
              <a:gd name="connsiteX6" fmla="*/ 127321 w 1458410"/>
              <a:gd name="connsiteY6" fmla="*/ 196770 h 393539"/>
              <a:gd name="connsiteX7" fmla="*/ 0 w 1458410"/>
              <a:gd name="connsiteY7" fmla="*/ 2 h 393539"/>
              <a:gd name="connsiteX0-1" fmla="*/ 0 w 1399837"/>
              <a:gd name="connsiteY0-2" fmla="*/ 0 h 393539"/>
              <a:gd name="connsiteX1-3" fmla="*/ 1331088 w 1399837"/>
              <a:gd name="connsiteY1-4" fmla="*/ 0 h 393539"/>
              <a:gd name="connsiteX2-5" fmla="*/ 1399837 w 1399837"/>
              <a:gd name="connsiteY2-6" fmla="*/ 204146 h 393539"/>
              <a:gd name="connsiteX3-7" fmla="*/ 1331088 w 1399837"/>
              <a:gd name="connsiteY3-8" fmla="*/ 393539 h 393539"/>
              <a:gd name="connsiteX4-9" fmla="*/ 0 w 1399837"/>
              <a:gd name="connsiteY4-10" fmla="*/ 393539 h 393539"/>
              <a:gd name="connsiteX5-11" fmla="*/ 0 w 1399837"/>
              <a:gd name="connsiteY5-12" fmla="*/ 393538 h 393539"/>
              <a:gd name="connsiteX6-13" fmla="*/ 127321 w 1399837"/>
              <a:gd name="connsiteY6-14" fmla="*/ 196770 h 393539"/>
              <a:gd name="connsiteX7-15" fmla="*/ 0 w 1399837"/>
              <a:gd name="connsiteY7-16" fmla="*/ 2 h 393539"/>
              <a:gd name="connsiteX8" fmla="*/ 0 w 1399837"/>
              <a:gd name="connsiteY8" fmla="*/ 0 h 393539"/>
              <a:gd name="connsiteX0-17" fmla="*/ 0 w 1399837"/>
              <a:gd name="connsiteY0-18" fmla="*/ 0 h 393539"/>
              <a:gd name="connsiteX1-19" fmla="*/ 1331088 w 1399837"/>
              <a:gd name="connsiteY1-20" fmla="*/ 0 h 393539"/>
              <a:gd name="connsiteX2-21" fmla="*/ 1399837 w 1399837"/>
              <a:gd name="connsiteY2-22" fmla="*/ 204146 h 393539"/>
              <a:gd name="connsiteX3-23" fmla="*/ 1331088 w 1399837"/>
              <a:gd name="connsiteY3-24" fmla="*/ 393539 h 393539"/>
              <a:gd name="connsiteX4-25" fmla="*/ 0 w 1399837"/>
              <a:gd name="connsiteY4-26" fmla="*/ 393539 h 393539"/>
              <a:gd name="connsiteX5-27" fmla="*/ 0 w 1399837"/>
              <a:gd name="connsiteY5-28" fmla="*/ 393538 h 393539"/>
              <a:gd name="connsiteX6-29" fmla="*/ 72653 w 1399837"/>
              <a:gd name="connsiteY6-30" fmla="*/ 196770 h 393539"/>
              <a:gd name="connsiteX7-31" fmla="*/ 0 w 1399837"/>
              <a:gd name="connsiteY7-32" fmla="*/ 2 h 393539"/>
              <a:gd name="connsiteX8-33" fmla="*/ 0 w 1399837"/>
              <a:gd name="connsiteY8-34" fmla="*/ 0 h 3935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1399837" h="393539">
                <a:moveTo>
                  <a:pt x="0" y="0"/>
                </a:moveTo>
                <a:lnTo>
                  <a:pt x="1331088" y="0"/>
                </a:lnTo>
                <a:lnTo>
                  <a:pt x="1399837" y="204146"/>
                </a:lnTo>
                <a:lnTo>
                  <a:pt x="1331088" y="393539"/>
                </a:lnTo>
                <a:lnTo>
                  <a:pt x="0" y="393539"/>
                </a:lnTo>
                <a:lnTo>
                  <a:pt x="0" y="393538"/>
                </a:lnTo>
                <a:lnTo>
                  <a:pt x="72653" y="19677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" dist="25400" dir="5400000" algn="ctr" rotWithShape="0">
              <a:srgbClr val="00C1E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4" name="矩形 203"/>
          <p:cNvSpPr/>
          <p:nvPr/>
        </p:nvSpPr>
        <p:spPr>
          <a:xfrm>
            <a:off x="1330747" y="1836549"/>
            <a:ext cx="124689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dist">
              <a:lnSpc>
                <a:spcPct val="170000"/>
              </a:lnSpc>
              <a:spcAft>
                <a:spcPts val="0"/>
              </a:spcAft>
            </a:pPr>
            <a:r>
              <a:rPr lang="zh-CN" altLang="en-US" sz="2000" b="1" kern="100" dirty="0" smtClean="0">
                <a:solidFill>
                  <a:srgbClr val="FF2C15"/>
                </a:solidFill>
                <a:latin typeface="+mj-ea"/>
                <a:ea typeface="+mj-ea"/>
                <a:cs typeface="Times New Roman" panose="02020503050405090304" pitchFamily="18" charset="0"/>
              </a:rPr>
              <a:t>能理解</a:t>
            </a:r>
            <a:endParaRPr lang="en-US" altLang="zh-CN" sz="2000" b="1" kern="100" dirty="0">
              <a:solidFill>
                <a:srgbClr val="FF2C15"/>
              </a:solidFill>
              <a:latin typeface="+mj-ea"/>
              <a:ea typeface="+mj-ea"/>
              <a:cs typeface="Times New Roman" panose="02020503050405090304" pitchFamily="18" charset="0"/>
            </a:endParaRPr>
          </a:p>
        </p:txBody>
      </p:sp>
      <p:sp>
        <p:nvSpPr>
          <p:cNvPr id="205" name="任意多边形 204"/>
          <p:cNvSpPr/>
          <p:nvPr/>
        </p:nvSpPr>
        <p:spPr>
          <a:xfrm rot="10800000">
            <a:off x="8678518" y="2025076"/>
            <a:ext cx="1970547" cy="485456"/>
          </a:xfrm>
          <a:custGeom>
            <a:avLst/>
            <a:gdLst>
              <a:gd name="connsiteX0" fmla="*/ 0 w 1458410"/>
              <a:gd name="connsiteY0" fmla="*/ 0 h 393539"/>
              <a:gd name="connsiteX1" fmla="*/ 1331088 w 1458410"/>
              <a:gd name="connsiteY1" fmla="*/ 0 h 393539"/>
              <a:gd name="connsiteX2" fmla="*/ 1458410 w 1458410"/>
              <a:gd name="connsiteY2" fmla="*/ 196770 h 393539"/>
              <a:gd name="connsiteX3" fmla="*/ 1331088 w 1458410"/>
              <a:gd name="connsiteY3" fmla="*/ 393539 h 393539"/>
              <a:gd name="connsiteX4" fmla="*/ 0 w 1458410"/>
              <a:gd name="connsiteY4" fmla="*/ 393539 h 393539"/>
              <a:gd name="connsiteX5" fmla="*/ 0 w 1458410"/>
              <a:gd name="connsiteY5" fmla="*/ 393538 h 393539"/>
              <a:gd name="connsiteX6" fmla="*/ 127321 w 1458410"/>
              <a:gd name="connsiteY6" fmla="*/ 196770 h 393539"/>
              <a:gd name="connsiteX7" fmla="*/ 0 w 1458410"/>
              <a:gd name="connsiteY7" fmla="*/ 2 h 393539"/>
              <a:gd name="connsiteX0-1" fmla="*/ 0 w 1399837"/>
              <a:gd name="connsiteY0-2" fmla="*/ 0 h 393539"/>
              <a:gd name="connsiteX1-3" fmla="*/ 1331088 w 1399837"/>
              <a:gd name="connsiteY1-4" fmla="*/ 0 h 393539"/>
              <a:gd name="connsiteX2-5" fmla="*/ 1399837 w 1399837"/>
              <a:gd name="connsiteY2-6" fmla="*/ 204146 h 393539"/>
              <a:gd name="connsiteX3-7" fmla="*/ 1331088 w 1399837"/>
              <a:gd name="connsiteY3-8" fmla="*/ 393539 h 393539"/>
              <a:gd name="connsiteX4-9" fmla="*/ 0 w 1399837"/>
              <a:gd name="connsiteY4-10" fmla="*/ 393539 h 393539"/>
              <a:gd name="connsiteX5-11" fmla="*/ 0 w 1399837"/>
              <a:gd name="connsiteY5-12" fmla="*/ 393538 h 393539"/>
              <a:gd name="connsiteX6-13" fmla="*/ 127321 w 1399837"/>
              <a:gd name="connsiteY6-14" fmla="*/ 196770 h 393539"/>
              <a:gd name="connsiteX7-15" fmla="*/ 0 w 1399837"/>
              <a:gd name="connsiteY7-16" fmla="*/ 2 h 393539"/>
              <a:gd name="connsiteX8" fmla="*/ 0 w 1399837"/>
              <a:gd name="connsiteY8" fmla="*/ 0 h 393539"/>
              <a:gd name="connsiteX0-17" fmla="*/ 0 w 1399837"/>
              <a:gd name="connsiteY0-18" fmla="*/ 0 h 393539"/>
              <a:gd name="connsiteX1-19" fmla="*/ 1331088 w 1399837"/>
              <a:gd name="connsiteY1-20" fmla="*/ 0 h 393539"/>
              <a:gd name="connsiteX2-21" fmla="*/ 1399837 w 1399837"/>
              <a:gd name="connsiteY2-22" fmla="*/ 204146 h 393539"/>
              <a:gd name="connsiteX3-23" fmla="*/ 1331088 w 1399837"/>
              <a:gd name="connsiteY3-24" fmla="*/ 393539 h 393539"/>
              <a:gd name="connsiteX4-25" fmla="*/ 0 w 1399837"/>
              <a:gd name="connsiteY4-26" fmla="*/ 393539 h 393539"/>
              <a:gd name="connsiteX5-27" fmla="*/ 0 w 1399837"/>
              <a:gd name="connsiteY5-28" fmla="*/ 393538 h 393539"/>
              <a:gd name="connsiteX6-29" fmla="*/ 72653 w 1399837"/>
              <a:gd name="connsiteY6-30" fmla="*/ 196770 h 393539"/>
              <a:gd name="connsiteX7-31" fmla="*/ 0 w 1399837"/>
              <a:gd name="connsiteY7-32" fmla="*/ 2 h 393539"/>
              <a:gd name="connsiteX8-33" fmla="*/ 0 w 1399837"/>
              <a:gd name="connsiteY8-34" fmla="*/ 0 h 3935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1399837" h="393539">
                <a:moveTo>
                  <a:pt x="0" y="0"/>
                </a:moveTo>
                <a:lnTo>
                  <a:pt x="1331088" y="0"/>
                </a:lnTo>
                <a:lnTo>
                  <a:pt x="1399837" y="204146"/>
                </a:lnTo>
                <a:lnTo>
                  <a:pt x="1331088" y="393539"/>
                </a:lnTo>
                <a:lnTo>
                  <a:pt x="0" y="393539"/>
                </a:lnTo>
                <a:lnTo>
                  <a:pt x="0" y="393538"/>
                </a:lnTo>
                <a:lnTo>
                  <a:pt x="72653" y="19677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" dist="25400" dir="5400000" algn="ctr" rotWithShape="0">
              <a:srgbClr val="00C1E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6" name="矩形 205"/>
          <p:cNvSpPr/>
          <p:nvPr/>
        </p:nvSpPr>
        <p:spPr>
          <a:xfrm>
            <a:off x="8929689" y="1904567"/>
            <a:ext cx="1246894" cy="545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dist">
              <a:lnSpc>
                <a:spcPct val="170000"/>
              </a:lnSpc>
              <a:spcAft>
                <a:spcPts val="0"/>
              </a:spcAft>
            </a:pPr>
            <a:r>
              <a:rPr lang="zh-CN" altLang="en-US" sz="2000" b="1" kern="100" dirty="0" smtClean="0">
                <a:solidFill>
                  <a:srgbClr val="56E5DE"/>
                </a:solidFill>
                <a:latin typeface="+mj-ea"/>
                <a:ea typeface="+mj-ea"/>
                <a:cs typeface="Times New Roman" panose="02020503050405090304" pitchFamily="18" charset="0"/>
              </a:rPr>
              <a:t>能查询</a:t>
            </a:r>
            <a:endParaRPr lang="en-US" altLang="zh-CN" sz="2000" b="1" kern="100" dirty="0">
              <a:solidFill>
                <a:srgbClr val="56E5DE"/>
              </a:solidFill>
              <a:latin typeface="+mj-ea"/>
              <a:ea typeface="+mj-ea"/>
              <a:cs typeface="Times New Roman" panose="02020503050405090304" pitchFamily="18" charset="0"/>
            </a:endParaRPr>
          </a:p>
        </p:txBody>
      </p:sp>
      <p:sp>
        <p:nvSpPr>
          <p:cNvPr id="207" name="任意多边形 206"/>
          <p:cNvSpPr/>
          <p:nvPr/>
        </p:nvSpPr>
        <p:spPr>
          <a:xfrm>
            <a:off x="1149929" y="4106562"/>
            <a:ext cx="1970547" cy="485456"/>
          </a:xfrm>
          <a:custGeom>
            <a:avLst/>
            <a:gdLst>
              <a:gd name="connsiteX0" fmla="*/ 0 w 1458410"/>
              <a:gd name="connsiteY0" fmla="*/ 0 h 393539"/>
              <a:gd name="connsiteX1" fmla="*/ 1331088 w 1458410"/>
              <a:gd name="connsiteY1" fmla="*/ 0 h 393539"/>
              <a:gd name="connsiteX2" fmla="*/ 1458410 w 1458410"/>
              <a:gd name="connsiteY2" fmla="*/ 196770 h 393539"/>
              <a:gd name="connsiteX3" fmla="*/ 1331088 w 1458410"/>
              <a:gd name="connsiteY3" fmla="*/ 393539 h 393539"/>
              <a:gd name="connsiteX4" fmla="*/ 0 w 1458410"/>
              <a:gd name="connsiteY4" fmla="*/ 393539 h 393539"/>
              <a:gd name="connsiteX5" fmla="*/ 0 w 1458410"/>
              <a:gd name="connsiteY5" fmla="*/ 393538 h 393539"/>
              <a:gd name="connsiteX6" fmla="*/ 127321 w 1458410"/>
              <a:gd name="connsiteY6" fmla="*/ 196770 h 393539"/>
              <a:gd name="connsiteX7" fmla="*/ 0 w 1458410"/>
              <a:gd name="connsiteY7" fmla="*/ 2 h 393539"/>
              <a:gd name="connsiteX0-1" fmla="*/ 0 w 1399837"/>
              <a:gd name="connsiteY0-2" fmla="*/ 0 h 393539"/>
              <a:gd name="connsiteX1-3" fmla="*/ 1331088 w 1399837"/>
              <a:gd name="connsiteY1-4" fmla="*/ 0 h 393539"/>
              <a:gd name="connsiteX2-5" fmla="*/ 1399837 w 1399837"/>
              <a:gd name="connsiteY2-6" fmla="*/ 204146 h 393539"/>
              <a:gd name="connsiteX3-7" fmla="*/ 1331088 w 1399837"/>
              <a:gd name="connsiteY3-8" fmla="*/ 393539 h 393539"/>
              <a:gd name="connsiteX4-9" fmla="*/ 0 w 1399837"/>
              <a:gd name="connsiteY4-10" fmla="*/ 393539 h 393539"/>
              <a:gd name="connsiteX5-11" fmla="*/ 0 w 1399837"/>
              <a:gd name="connsiteY5-12" fmla="*/ 393538 h 393539"/>
              <a:gd name="connsiteX6-13" fmla="*/ 127321 w 1399837"/>
              <a:gd name="connsiteY6-14" fmla="*/ 196770 h 393539"/>
              <a:gd name="connsiteX7-15" fmla="*/ 0 w 1399837"/>
              <a:gd name="connsiteY7-16" fmla="*/ 2 h 393539"/>
              <a:gd name="connsiteX8" fmla="*/ 0 w 1399837"/>
              <a:gd name="connsiteY8" fmla="*/ 0 h 393539"/>
              <a:gd name="connsiteX0-17" fmla="*/ 0 w 1399837"/>
              <a:gd name="connsiteY0-18" fmla="*/ 0 h 393539"/>
              <a:gd name="connsiteX1-19" fmla="*/ 1331088 w 1399837"/>
              <a:gd name="connsiteY1-20" fmla="*/ 0 h 393539"/>
              <a:gd name="connsiteX2-21" fmla="*/ 1399837 w 1399837"/>
              <a:gd name="connsiteY2-22" fmla="*/ 204146 h 393539"/>
              <a:gd name="connsiteX3-23" fmla="*/ 1331088 w 1399837"/>
              <a:gd name="connsiteY3-24" fmla="*/ 393539 h 393539"/>
              <a:gd name="connsiteX4-25" fmla="*/ 0 w 1399837"/>
              <a:gd name="connsiteY4-26" fmla="*/ 393539 h 393539"/>
              <a:gd name="connsiteX5-27" fmla="*/ 0 w 1399837"/>
              <a:gd name="connsiteY5-28" fmla="*/ 393538 h 393539"/>
              <a:gd name="connsiteX6-29" fmla="*/ 72653 w 1399837"/>
              <a:gd name="connsiteY6-30" fmla="*/ 196770 h 393539"/>
              <a:gd name="connsiteX7-31" fmla="*/ 0 w 1399837"/>
              <a:gd name="connsiteY7-32" fmla="*/ 2 h 393539"/>
              <a:gd name="connsiteX8-33" fmla="*/ 0 w 1399837"/>
              <a:gd name="connsiteY8-34" fmla="*/ 0 h 39353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33" y="connsiteY8-34"/>
              </a:cxn>
            </a:cxnLst>
            <a:rect l="l" t="t" r="r" b="b"/>
            <a:pathLst>
              <a:path w="1399837" h="393539">
                <a:moveTo>
                  <a:pt x="0" y="0"/>
                </a:moveTo>
                <a:lnTo>
                  <a:pt x="1331088" y="0"/>
                </a:lnTo>
                <a:lnTo>
                  <a:pt x="1399837" y="204146"/>
                </a:lnTo>
                <a:lnTo>
                  <a:pt x="1331088" y="393539"/>
                </a:lnTo>
                <a:lnTo>
                  <a:pt x="0" y="393539"/>
                </a:lnTo>
                <a:lnTo>
                  <a:pt x="0" y="393538"/>
                </a:lnTo>
                <a:lnTo>
                  <a:pt x="72653" y="196770"/>
                </a:lnTo>
                <a:lnTo>
                  <a:pt x="0" y="2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25400" dist="25400" dir="5400000" algn="ctr" rotWithShape="0">
              <a:srgbClr val="00C1E2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8" name="矩形 207"/>
          <p:cNvSpPr/>
          <p:nvPr/>
        </p:nvSpPr>
        <p:spPr>
          <a:xfrm>
            <a:off x="1401100" y="3986053"/>
            <a:ext cx="1246894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6700" algn="dist">
              <a:lnSpc>
                <a:spcPct val="170000"/>
              </a:lnSpc>
              <a:spcAft>
                <a:spcPts val="0"/>
              </a:spcAft>
            </a:pPr>
            <a:r>
              <a:rPr lang="zh-CN" altLang="en-US" sz="2000" b="1" kern="100" dirty="0" smtClean="0">
                <a:solidFill>
                  <a:srgbClr val="737DFF"/>
                </a:solidFill>
                <a:latin typeface="+mj-ea"/>
                <a:ea typeface="+mj-ea"/>
                <a:cs typeface="Times New Roman" panose="02020503050405090304" pitchFamily="18" charset="0"/>
              </a:rPr>
              <a:t>能判断</a:t>
            </a:r>
            <a:endParaRPr lang="en-US" altLang="zh-CN" sz="2000" b="1" kern="100" dirty="0">
              <a:solidFill>
                <a:srgbClr val="737DFF"/>
              </a:solidFill>
              <a:latin typeface="+mj-ea"/>
              <a:ea typeface="+mj-ea"/>
              <a:cs typeface="Times New Roman" panose="02020503050405090304" pitchFamily="18" charset="0"/>
            </a:endParaRPr>
          </a:p>
        </p:txBody>
      </p:sp>
      <p:sp>
        <p:nvSpPr>
          <p:cNvPr id="209" name="标题 1"/>
          <p:cNvSpPr txBox="1"/>
          <p:nvPr/>
        </p:nvSpPr>
        <p:spPr bwMode="auto">
          <a:xfrm>
            <a:off x="9075135" y="2593598"/>
            <a:ext cx="1347723" cy="415367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838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</a:rPr>
              <a:t>智能搜索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210" name="矩形 209"/>
          <p:cNvSpPr/>
          <p:nvPr/>
        </p:nvSpPr>
        <p:spPr>
          <a:xfrm>
            <a:off x="8214007" y="3008965"/>
            <a:ext cx="1177434" cy="363791"/>
          </a:xfrm>
          <a:prstGeom prst="rect">
            <a:avLst/>
          </a:prstGeom>
          <a:noFill/>
        </p:spPr>
        <p:txBody>
          <a:bodyPr wrap="square" lIns="77953" tIns="38976" rIns="77953" bIns="38976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全文检索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1" name="标题 1"/>
          <p:cNvSpPr txBox="1"/>
          <p:nvPr/>
        </p:nvSpPr>
        <p:spPr bwMode="auto">
          <a:xfrm>
            <a:off x="1395606" y="2540870"/>
            <a:ext cx="1347723" cy="415367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838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8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</a:rPr>
              <a:t>语音技术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212" name="矩形 211"/>
          <p:cNvSpPr/>
          <p:nvPr/>
        </p:nvSpPr>
        <p:spPr>
          <a:xfrm>
            <a:off x="1008184" y="2960550"/>
            <a:ext cx="1177434" cy="363791"/>
          </a:xfrm>
          <a:prstGeom prst="rect">
            <a:avLst/>
          </a:prstGeom>
          <a:noFill/>
        </p:spPr>
        <p:txBody>
          <a:bodyPr wrap="square" lIns="77953" tIns="38976" rIns="77953" bIns="38976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意图</a:t>
            </a: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识别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3" name="矩形 212"/>
          <p:cNvSpPr/>
          <p:nvPr/>
        </p:nvSpPr>
        <p:spPr>
          <a:xfrm>
            <a:off x="2024547" y="2960550"/>
            <a:ext cx="1177434" cy="401879"/>
          </a:xfrm>
          <a:prstGeom prst="rect">
            <a:avLst/>
          </a:prstGeom>
          <a:noFill/>
        </p:spPr>
        <p:txBody>
          <a:bodyPr wrap="square" lIns="77953" tIns="38976" rIns="77953" bIns="38976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语义理解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4" name="矩形 213"/>
          <p:cNvSpPr/>
          <p:nvPr/>
        </p:nvSpPr>
        <p:spPr>
          <a:xfrm>
            <a:off x="1008184" y="3290364"/>
            <a:ext cx="1177434" cy="363791"/>
          </a:xfrm>
          <a:prstGeom prst="rect">
            <a:avLst/>
          </a:prstGeom>
          <a:noFill/>
        </p:spPr>
        <p:txBody>
          <a:bodyPr wrap="square" lIns="77953" tIns="38976" rIns="77953" bIns="38976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行为预测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5" name="矩形 214"/>
          <p:cNvSpPr/>
          <p:nvPr/>
        </p:nvSpPr>
        <p:spPr>
          <a:xfrm>
            <a:off x="2024547" y="3290364"/>
            <a:ext cx="1177434" cy="363791"/>
          </a:xfrm>
          <a:prstGeom prst="rect">
            <a:avLst/>
          </a:prstGeom>
          <a:noFill/>
        </p:spPr>
        <p:txBody>
          <a:bodyPr wrap="square" lIns="77953" tIns="38976" rIns="77953" bIns="38976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多轮交互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4" name="标题 1"/>
          <p:cNvSpPr txBox="1"/>
          <p:nvPr/>
        </p:nvSpPr>
        <p:spPr bwMode="auto">
          <a:xfrm>
            <a:off x="1289736" y="4659576"/>
            <a:ext cx="1772046" cy="415367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838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800" b="1" kern="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/>
              </a:rPr>
              <a:t>自然语言处理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235" name="矩形 234"/>
          <p:cNvSpPr/>
          <p:nvPr/>
        </p:nvSpPr>
        <p:spPr>
          <a:xfrm>
            <a:off x="571768" y="5044070"/>
            <a:ext cx="1177434" cy="363791"/>
          </a:xfrm>
          <a:prstGeom prst="rect">
            <a:avLst/>
          </a:prstGeom>
          <a:noFill/>
        </p:spPr>
        <p:txBody>
          <a:bodyPr wrap="square" lIns="77953" tIns="38976" rIns="77953" bIns="38976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决策分发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6" name="矩形 235"/>
          <p:cNvSpPr/>
          <p:nvPr/>
        </p:nvSpPr>
        <p:spPr>
          <a:xfrm>
            <a:off x="1596809" y="5058428"/>
            <a:ext cx="1177434" cy="363791"/>
          </a:xfrm>
          <a:prstGeom prst="rect">
            <a:avLst/>
          </a:prstGeom>
          <a:noFill/>
        </p:spPr>
        <p:txBody>
          <a:bodyPr wrap="square" lIns="77953" tIns="38976" rIns="77953" bIns="38976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相似度分析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7" name="矩形 236"/>
          <p:cNvSpPr/>
          <p:nvPr/>
        </p:nvSpPr>
        <p:spPr>
          <a:xfrm>
            <a:off x="2642582" y="5057340"/>
            <a:ext cx="1177434" cy="363791"/>
          </a:xfrm>
          <a:prstGeom prst="rect">
            <a:avLst/>
          </a:prstGeom>
          <a:noFill/>
        </p:spPr>
        <p:txBody>
          <a:bodyPr wrap="square" lIns="77953" tIns="38976" rIns="77953" bIns="38976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语义解析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9" name="标题 1"/>
          <p:cNvSpPr txBox="1"/>
          <p:nvPr/>
        </p:nvSpPr>
        <p:spPr bwMode="auto">
          <a:xfrm>
            <a:off x="8416956" y="4749498"/>
            <a:ext cx="1347723" cy="415367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838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</a:rPr>
              <a:t>业务引导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57" name="标题 1"/>
          <p:cNvSpPr txBox="1"/>
          <p:nvPr/>
        </p:nvSpPr>
        <p:spPr bwMode="auto">
          <a:xfrm>
            <a:off x="9663791" y="4747726"/>
            <a:ext cx="1347723" cy="415367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838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</a:rPr>
              <a:t>政策咨询</a:t>
            </a:r>
            <a:endParaRPr kumimoji="0" lang="en-US" altLang="zh-CN" sz="18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9187748" y="3008965"/>
            <a:ext cx="1177434" cy="363791"/>
          </a:xfrm>
          <a:prstGeom prst="rect">
            <a:avLst/>
          </a:prstGeom>
          <a:noFill/>
        </p:spPr>
        <p:txBody>
          <a:bodyPr wrap="square" lIns="77953" tIns="38976" rIns="77953" bIns="38976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模糊匹配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10161489" y="3008965"/>
            <a:ext cx="1177434" cy="363791"/>
          </a:xfrm>
          <a:prstGeom prst="rect">
            <a:avLst/>
          </a:prstGeom>
          <a:noFill/>
        </p:spPr>
        <p:txBody>
          <a:bodyPr wrap="square" lIns="77953" tIns="38976" rIns="77953" bIns="38976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精准查询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 bwMode="auto">
          <a:xfrm>
            <a:off x="1134742" y="254502"/>
            <a:ext cx="7261661" cy="59751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838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2400" b="1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/>
              </a:rPr>
              <a:t>产品设计</a:t>
            </a:r>
            <a:r>
              <a:rPr lang="en-US" altLang="zh-CN" sz="2400" b="1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/>
              </a:rPr>
              <a:t>·</a:t>
            </a:r>
            <a:r>
              <a:rPr lang="zh-CN" altLang="en-US" sz="2400" b="1" kern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/>
              </a:rPr>
              <a:t>服务监控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-12293" y="1380593"/>
            <a:ext cx="9800727" cy="5477407"/>
          </a:xfrm>
          <a:custGeom>
            <a:avLst/>
            <a:gdLst>
              <a:gd name="connsiteX0" fmla="*/ 0 w 9800727"/>
              <a:gd name="connsiteY0" fmla="*/ 0 h 5477407"/>
              <a:gd name="connsiteX1" fmla="*/ 9800727 w 9800727"/>
              <a:gd name="connsiteY1" fmla="*/ 0 h 5477407"/>
              <a:gd name="connsiteX2" fmla="*/ 9800727 w 9800727"/>
              <a:gd name="connsiteY2" fmla="*/ 5477407 h 5477407"/>
              <a:gd name="connsiteX3" fmla="*/ 0 w 9800727"/>
              <a:gd name="connsiteY3" fmla="*/ 5477407 h 5477407"/>
              <a:gd name="connsiteX4" fmla="*/ 0 w 9800727"/>
              <a:gd name="connsiteY4" fmla="*/ 0 h 5477407"/>
              <a:gd name="connsiteX0-1" fmla="*/ 0 w 9800727"/>
              <a:gd name="connsiteY0-2" fmla="*/ 0 h 5477407"/>
              <a:gd name="connsiteX1-3" fmla="*/ 4706213 w 9800727"/>
              <a:gd name="connsiteY1-4" fmla="*/ 2438400 h 5477407"/>
              <a:gd name="connsiteX2-5" fmla="*/ 9800727 w 9800727"/>
              <a:gd name="connsiteY2-6" fmla="*/ 5477407 h 5477407"/>
              <a:gd name="connsiteX3-7" fmla="*/ 0 w 9800727"/>
              <a:gd name="connsiteY3-8" fmla="*/ 5477407 h 5477407"/>
              <a:gd name="connsiteX4-9" fmla="*/ 0 w 9800727"/>
              <a:gd name="connsiteY4-10" fmla="*/ 0 h 547740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9800727" h="5477407">
                <a:moveTo>
                  <a:pt x="0" y="0"/>
                </a:moveTo>
                <a:lnTo>
                  <a:pt x="4706213" y="2438400"/>
                </a:lnTo>
                <a:lnTo>
                  <a:pt x="9800727" y="5477407"/>
                </a:lnTo>
                <a:lnTo>
                  <a:pt x="0" y="54774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52000">
                <a:srgbClr val="5591FF"/>
              </a:gs>
              <a:gs pos="6000">
                <a:srgbClr val="5F7EF7"/>
              </a:gs>
              <a:gs pos="97000">
                <a:srgbClr val="518AF9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 rot="21252468">
            <a:off x="2177764" y="2277766"/>
            <a:ext cx="4482416" cy="3235055"/>
            <a:chOff x="2586727" y="2012283"/>
            <a:chExt cx="5132988" cy="3704587"/>
          </a:xfrm>
        </p:grpSpPr>
        <p:sp>
          <p:nvSpPr>
            <p:cNvPr id="364" name="iś1îḋê"/>
            <p:cNvSpPr/>
            <p:nvPr/>
          </p:nvSpPr>
          <p:spPr bwMode="auto">
            <a:xfrm rot="11693971">
              <a:off x="3570760" y="3622810"/>
              <a:ext cx="3347487" cy="2094060"/>
            </a:xfrm>
            <a:custGeom>
              <a:avLst/>
              <a:gdLst>
                <a:gd name="T0" fmla="*/ 459 w 872"/>
                <a:gd name="T1" fmla="*/ 962 h 970"/>
                <a:gd name="T2" fmla="*/ 845 w 872"/>
                <a:gd name="T3" fmla="*/ 496 h 970"/>
                <a:gd name="T4" fmla="*/ 630 w 872"/>
                <a:gd name="T5" fmla="*/ 718 h 970"/>
                <a:gd name="T6" fmla="*/ 872 w 872"/>
                <a:gd name="T7" fmla="*/ 512 h 970"/>
                <a:gd name="T8" fmla="*/ 586 w 872"/>
                <a:gd name="T9" fmla="*/ 801 h 970"/>
                <a:gd name="T10" fmla="*/ 597 w 872"/>
                <a:gd name="T11" fmla="*/ 791 h 970"/>
                <a:gd name="T12" fmla="*/ 872 w 872"/>
                <a:gd name="T13" fmla="*/ 523 h 970"/>
                <a:gd name="T14" fmla="*/ 678 w 872"/>
                <a:gd name="T15" fmla="*/ 737 h 970"/>
                <a:gd name="T16" fmla="*/ 527 w 872"/>
                <a:gd name="T17" fmla="*/ 893 h 970"/>
                <a:gd name="T18" fmla="*/ 639 w 872"/>
                <a:gd name="T19" fmla="*/ 783 h 970"/>
                <a:gd name="T20" fmla="*/ 781 w 872"/>
                <a:gd name="T21" fmla="*/ 651 h 970"/>
                <a:gd name="T22" fmla="*/ 872 w 872"/>
                <a:gd name="T23" fmla="*/ 570 h 970"/>
                <a:gd name="T24" fmla="*/ 741 w 872"/>
                <a:gd name="T25" fmla="*/ 126 h 970"/>
                <a:gd name="T26" fmla="*/ 381 w 872"/>
                <a:gd name="T27" fmla="*/ 487 h 970"/>
                <a:gd name="T28" fmla="*/ 144 w 872"/>
                <a:gd name="T29" fmla="*/ 735 h 970"/>
                <a:gd name="T30" fmla="*/ 154 w 872"/>
                <a:gd name="T31" fmla="*/ 745 h 970"/>
                <a:gd name="T32" fmla="*/ 297 w 872"/>
                <a:gd name="T33" fmla="*/ 618 h 970"/>
                <a:gd name="T34" fmla="*/ 617 w 872"/>
                <a:gd name="T35" fmla="*/ 305 h 970"/>
                <a:gd name="T36" fmla="*/ 592 w 872"/>
                <a:gd name="T37" fmla="*/ 338 h 970"/>
                <a:gd name="T38" fmla="*/ 587 w 872"/>
                <a:gd name="T39" fmla="*/ 348 h 970"/>
                <a:gd name="T40" fmla="*/ 495 w 872"/>
                <a:gd name="T41" fmla="*/ 442 h 970"/>
                <a:gd name="T42" fmla="*/ 422 w 872"/>
                <a:gd name="T43" fmla="*/ 520 h 970"/>
                <a:gd name="T44" fmla="*/ 324 w 872"/>
                <a:gd name="T45" fmla="*/ 627 h 970"/>
                <a:gd name="T46" fmla="*/ 404 w 872"/>
                <a:gd name="T47" fmla="*/ 553 h 970"/>
                <a:gd name="T48" fmla="*/ 547 w 872"/>
                <a:gd name="T49" fmla="*/ 412 h 970"/>
                <a:gd name="T50" fmla="*/ 644 w 872"/>
                <a:gd name="T51" fmla="*/ 318 h 970"/>
                <a:gd name="T52" fmla="*/ 411 w 872"/>
                <a:gd name="T53" fmla="*/ 562 h 970"/>
                <a:gd name="T54" fmla="*/ 207 w 872"/>
                <a:gd name="T55" fmla="*/ 775 h 970"/>
                <a:gd name="T56" fmla="*/ 355 w 872"/>
                <a:gd name="T57" fmla="*/ 641 h 970"/>
                <a:gd name="T58" fmla="*/ 566 w 872"/>
                <a:gd name="T59" fmla="*/ 435 h 970"/>
                <a:gd name="T60" fmla="*/ 860 w 872"/>
                <a:gd name="T61" fmla="*/ 143 h 970"/>
                <a:gd name="T62" fmla="*/ 851 w 872"/>
                <a:gd name="T63" fmla="*/ 155 h 970"/>
                <a:gd name="T64" fmla="*/ 691 w 872"/>
                <a:gd name="T65" fmla="*/ 323 h 970"/>
                <a:gd name="T66" fmla="*/ 423 w 872"/>
                <a:gd name="T67" fmla="*/ 593 h 970"/>
                <a:gd name="T68" fmla="*/ 279 w 872"/>
                <a:gd name="T69" fmla="*/ 750 h 970"/>
                <a:gd name="T70" fmla="*/ 152 w 872"/>
                <a:gd name="T71" fmla="*/ 889 h 970"/>
                <a:gd name="T72" fmla="*/ 96 w 872"/>
                <a:gd name="T73" fmla="*/ 959 h 970"/>
                <a:gd name="T74" fmla="*/ 218 w 872"/>
                <a:gd name="T75" fmla="*/ 852 h 970"/>
                <a:gd name="T76" fmla="*/ 462 w 872"/>
                <a:gd name="T77" fmla="*/ 616 h 970"/>
                <a:gd name="T78" fmla="*/ 241 w 872"/>
                <a:gd name="T79" fmla="*/ 845 h 970"/>
                <a:gd name="T80" fmla="*/ 132 w 872"/>
                <a:gd name="T81" fmla="*/ 970 h 970"/>
                <a:gd name="T82" fmla="*/ 354 w 872"/>
                <a:gd name="T83" fmla="*/ 763 h 970"/>
                <a:gd name="T84" fmla="*/ 171 w 872"/>
                <a:gd name="T85" fmla="*/ 961 h 970"/>
                <a:gd name="T86" fmla="*/ 480 w 872"/>
                <a:gd name="T87" fmla="*/ 668 h 970"/>
                <a:gd name="T88" fmla="*/ 466 w 872"/>
                <a:gd name="T89" fmla="*/ 692 h 970"/>
                <a:gd name="T90" fmla="*/ 472 w 872"/>
                <a:gd name="T91" fmla="*/ 698 h 970"/>
                <a:gd name="T92" fmla="*/ 311 w 872"/>
                <a:gd name="T93" fmla="*/ 872 h 970"/>
                <a:gd name="T94" fmla="*/ 393 w 872"/>
                <a:gd name="T95" fmla="*/ 815 h 970"/>
                <a:gd name="T96" fmla="*/ 372 w 872"/>
                <a:gd name="T97" fmla="*/ 843 h 970"/>
                <a:gd name="T98" fmla="*/ 809 w 872"/>
                <a:gd name="T99" fmla="*/ 414 h 970"/>
                <a:gd name="T100" fmla="*/ 664 w 872"/>
                <a:gd name="T101" fmla="*/ 589 h 970"/>
                <a:gd name="T102" fmla="*/ 731 w 872"/>
                <a:gd name="T103" fmla="*/ 529 h 970"/>
                <a:gd name="T104" fmla="*/ 718 w 872"/>
                <a:gd name="T105" fmla="*/ 547 h 970"/>
                <a:gd name="T106" fmla="*/ 727 w 872"/>
                <a:gd name="T107" fmla="*/ 556 h 970"/>
                <a:gd name="T108" fmla="*/ 638 w 872"/>
                <a:gd name="T109" fmla="*/ 651 h 970"/>
                <a:gd name="T110" fmla="*/ 641 w 872"/>
                <a:gd name="T111" fmla="*/ 654 h 970"/>
                <a:gd name="T112" fmla="*/ 554 w 872"/>
                <a:gd name="T113" fmla="*/ 744 h 970"/>
                <a:gd name="T114" fmla="*/ 672 w 872"/>
                <a:gd name="T115" fmla="*/ 630 h 970"/>
                <a:gd name="T116" fmla="*/ 872 w 872"/>
                <a:gd name="T117" fmla="*/ 442 h 970"/>
                <a:gd name="T118" fmla="*/ 802 w 872"/>
                <a:gd name="T119" fmla="*/ 530 h 970"/>
                <a:gd name="T120" fmla="*/ 872 w 872"/>
                <a:gd name="T121" fmla="*/ 0 h 9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872" h="970">
                  <a:moveTo>
                    <a:pt x="493" y="927"/>
                  </a:moveTo>
                  <a:cubicBezTo>
                    <a:pt x="485" y="936"/>
                    <a:pt x="476" y="945"/>
                    <a:pt x="468" y="953"/>
                  </a:cubicBezTo>
                  <a:cubicBezTo>
                    <a:pt x="466" y="955"/>
                    <a:pt x="464" y="956"/>
                    <a:pt x="463" y="958"/>
                  </a:cubicBezTo>
                  <a:cubicBezTo>
                    <a:pt x="462" y="959"/>
                    <a:pt x="460" y="961"/>
                    <a:pt x="459" y="962"/>
                  </a:cubicBezTo>
                  <a:cubicBezTo>
                    <a:pt x="461" y="960"/>
                    <a:pt x="463" y="958"/>
                    <a:pt x="465" y="956"/>
                  </a:cubicBezTo>
                  <a:cubicBezTo>
                    <a:pt x="474" y="947"/>
                    <a:pt x="484" y="937"/>
                    <a:pt x="493" y="927"/>
                  </a:cubicBezTo>
                  <a:moveTo>
                    <a:pt x="872" y="470"/>
                  </a:moveTo>
                  <a:cubicBezTo>
                    <a:pt x="864" y="478"/>
                    <a:pt x="855" y="486"/>
                    <a:pt x="845" y="496"/>
                  </a:cubicBezTo>
                  <a:cubicBezTo>
                    <a:pt x="839" y="501"/>
                    <a:pt x="834" y="506"/>
                    <a:pt x="828" y="512"/>
                  </a:cubicBezTo>
                  <a:cubicBezTo>
                    <a:pt x="812" y="529"/>
                    <a:pt x="790" y="553"/>
                    <a:pt x="764" y="580"/>
                  </a:cubicBezTo>
                  <a:cubicBezTo>
                    <a:pt x="736" y="610"/>
                    <a:pt x="702" y="645"/>
                    <a:pt x="665" y="682"/>
                  </a:cubicBezTo>
                  <a:cubicBezTo>
                    <a:pt x="654" y="694"/>
                    <a:pt x="642" y="706"/>
                    <a:pt x="630" y="718"/>
                  </a:cubicBezTo>
                  <a:cubicBezTo>
                    <a:pt x="655" y="693"/>
                    <a:pt x="680" y="669"/>
                    <a:pt x="704" y="645"/>
                  </a:cubicBezTo>
                  <a:cubicBezTo>
                    <a:pt x="736" y="614"/>
                    <a:pt x="767" y="583"/>
                    <a:pt x="797" y="553"/>
                  </a:cubicBezTo>
                  <a:cubicBezTo>
                    <a:pt x="823" y="528"/>
                    <a:pt x="848" y="504"/>
                    <a:pt x="872" y="481"/>
                  </a:cubicBezTo>
                  <a:cubicBezTo>
                    <a:pt x="872" y="512"/>
                    <a:pt x="872" y="512"/>
                    <a:pt x="872" y="512"/>
                  </a:cubicBezTo>
                  <a:cubicBezTo>
                    <a:pt x="854" y="531"/>
                    <a:pt x="834" y="551"/>
                    <a:pt x="815" y="571"/>
                  </a:cubicBezTo>
                  <a:cubicBezTo>
                    <a:pt x="785" y="601"/>
                    <a:pt x="754" y="632"/>
                    <a:pt x="723" y="664"/>
                  </a:cubicBezTo>
                  <a:cubicBezTo>
                    <a:pt x="692" y="695"/>
                    <a:pt x="660" y="727"/>
                    <a:pt x="628" y="759"/>
                  </a:cubicBezTo>
                  <a:cubicBezTo>
                    <a:pt x="614" y="773"/>
                    <a:pt x="600" y="787"/>
                    <a:pt x="586" y="801"/>
                  </a:cubicBezTo>
                  <a:cubicBezTo>
                    <a:pt x="588" y="799"/>
                    <a:pt x="590" y="798"/>
                    <a:pt x="592" y="796"/>
                  </a:cubicBezTo>
                  <a:cubicBezTo>
                    <a:pt x="595" y="793"/>
                    <a:pt x="597" y="790"/>
                    <a:pt x="600" y="788"/>
                  </a:cubicBezTo>
                  <a:cubicBezTo>
                    <a:pt x="598" y="790"/>
                    <a:pt x="597" y="791"/>
                    <a:pt x="595" y="793"/>
                  </a:cubicBezTo>
                  <a:cubicBezTo>
                    <a:pt x="596" y="792"/>
                    <a:pt x="596" y="792"/>
                    <a:pt x="597" y="791"/>
                  </a:cubicBezTo>
                  <a:cubicBezTo>
                    <a:pt x="620" y="769"/>
                    <a:pt x="642" y="746"/>
                    <a:pt x="665" y="724"/>
                  </a:cubicBezTo>
                  <a:cubicBezTo>
                    <a:pt x="687" y="702"/>
                    <a:pt x="709" y="680"/>
                    <a:pt x="730" y="659"/>
                  </a:cubicBezTo>
                  <a:cubicBezTo>
                    <a:pt x="773" y="618"/>
                    <a:pt x="813" y="579"/>
                    <a:pt x="848" y="546"/>
                  </a:cubicBezTo>
                  <a:cubicBezTo>
                    <a:pt x="856" y="538"/>
                    <a:pt x="864" y="530"/>
                    <a:pt x="872" y="523"/>
                  </a:cubicBezTo>
                  <a:cubicBezTo>
                    <a:pt x="872" y="537"/>
                    <a:pt x="872" y="537"/>
                    <a:pt x="872" y="537"/>
                  </a:cubicBezTo>
                  <a:cubicBezTo>
                    <a:pt x="867" y="543"/>
                    <a:pt x="862" y="548"/>
                    <a:pt x="856" y="554"/>
                  </a:cubicBezTo>
                  <a:cubicBezTo>
                    <a:pt x="823" y="589"/>
                    <a:pt x="784" y="629"/>
                    <a:pt x="743" y="672"/>
                  </a:cubicBezTo>
                  <a:cubicBezTo>
                    <a:pt x="722" y="693"/>
                    <a:pt x="700" y="715"/>
                    <a:pt x="678" y="737"/>
                  </a:cubicBezTo>
                  <a:cubicBezTo>
                    <a:pt x="656" y="760"/>
                    <a:pt x="634" y="782"/>
                    <a:pt x="611" y="805"/>
                  </a:cubicBezTo>
                  <a:cubicBezTo>
                    <a:pt x="610" y="806"/>
                    <a:pt x="610" y="806"/>
                    <a:pt x="609" y="807"/>
                  </a:cubicBezTo>
                  <a:cubicBezTo>
                    <a:pt x="601" y="815"/>
                    <a:pt x="591" y="827"/>
                    <a:pt x="578" y="840"/>
                  </a:cubicBezTo>
                  <a:cubicBezTo>
                    <a:pt x="564" y="855"/>
                    <a:pt x="546" y="874"/>
                    <a:pt x="527" y="893"/>
                  </a:cubicBezTo>
                  <a:cubicBezTo>
                    <a:pt x="520" y="901"/>
                    <a:pt x="512" y="909"/>
                    <a:pt x="504" y="917"/>
                  </a:cubicBezTo>
                  <a:cubicBezTo>
                    <a:pt x="518" y="903"/>
                    <a:pt x="532" y="889"/>
                    <a:pt x="546" y="874"/>
                  </a:cubicBezTo>
                  <a:cubicBezTo>
                    <a:pt x="562" y="859"/>
                    <a:pt x="577" y="843"/>
                    <a:pt x="593" y="828"/>
                  </a:cubicBezTo>
                  <a:cubicBezTo>
                    <a:pt x="608" y="812"/>
                    <a:pt x="624" y="797"/>
                    <a:pt x="639" y="783"/>
                  </a:cubicBezTo>
                  <a:cubicBezTo>
                    <a:pt x="668" y="754"/>
                    <a:pt x="696" y="727"/>
                    <a:pt x="721" y="704"/>
                  </a:cubicBezTo>
                  <a:cubicBezTo>
                    <a:pt x="745" y="681"/>
                    <a:pt x="765" y="662"/>
                    <a:pt x="779" y="649"/>
                  </a:cubicBezTo>
                  <a:cubicBezTo>
                    <a:pt x="794" y="636"/>
                    <a:pt x="802" y="628"/>
                    <a:pt x="802" y="628"/>
                  </a:cubicBezTo>
                  <a:cubicBezTo>
                    <a:pt x="802" y="628"/>
                    <a:pt x="794" y="636"/>
                    <a:pt x="781" y="651"/>
                  </a:cubicBezTo>
                  <a:cubicBezTo>
                    <a:pt x="778" y="654"/>
                    <a:pt x="774" y="658"/>
                    <a:pt x="770" y="663"/>
                  </a:cubicBezTo>
                  <a:cubicBezTo>
                    <a:pt x="784" y="650"/>
                    <a:pt x="797" y="637"/>
                    <a:pt x="810" y="625"/>
                  </a:cubicBezTo>
                  <a:cubicBezTo>
                    <a:pt x="834" y="602"/>
                    <a:pt x="855" y="582"/>
                    <a:pt x="872" y="566"/>
                  </a:cubicBezTo>
                  <a:cubicBezTo>
                    <a:pt x="872" y="570"/>
                    <a:pt x="872" y="570"/>
                    <a:pt x="872" y="570"/>
                  </a:cubicBezTo>
                  <a:cubicBezTo>
                    <a:pt x="872" y="570"/>
                    <a:pt x="872" y="570"/>
                    <a:pt x="872" y="570"/>
                  </a:cubicBezTo>
                  <a:cubicBezTo>
                    <a:pt x="872" y="470"/>
                    <a:pt x="872" y="470"/>
                    <a:pt x="872" y="470"/>
                  </a:cubicBezTo>
                  <a:moveTo>
                    <a:pt x="872" y="0"/>
                  </a:moveTo>
                  <a:cubicBezTo>
                    <a:pt x="832" y="38"/>
                    <a:pt x="788" y="81"/>
                    <a:pt x="741" y="126"/>
                  </a:cubicBezTo>
                  <a:cubicBezTo>
                    <a:pt x="712" y="155"/>
                    <a:pt x="682" y="184"/>
                    <a:pt x="652" y="214"/>
                  </a:cubicBezTo>
                  <a:cubicBezTo>
                    <a:pt x="621" y="244"/>
                    <a:pt x="591" y="275"/>
                    <a:pt x="560" y="305"/>
                  </a:cubicBezTo>
                  <a:cubicBezTo>
                    <a:pt x="529" y="336"/>
                    <a:pt x="499" y="367"/>
                    <a:pt x="469" y="397"/>
                  </a:cubicBezTo>
                  <a:cubicBezTo>
                    <a:pt x="439" y="428"/>
                    <a:pt x="409" y="458"/>
                    <a:pt x="381" y="487"/>
                  </a:cubicBezTo>
                  <a:cubicBezTo>
                    <a:pt x="352" y="516"/>
                    <a:pt x="325" y="544"/>
                    <a:pt x="299" y="571"/>
                  </a:cubicBezTo>
                  <a:cubicBezTo>
                    <a:pt x="273" y="598"/>
                    <a:pt x="249" y="623"/>
                    <a:pt x="226" y="647"/>
                  </a:cubicBezTo>
                  <a:cubicBezTo>
                    <a:pt x="195" y="680"/>
                    <a:pt x="167" y="710"/>
                    <a:pt x="145" y="734"/>
                  </a:cubicBezTo>
                  <a:cubicBezTo>
                    <a:pt x="144" y="735"/>
                    <a:pt x="144" y="735"/>
                    <a:pt x="144" y="735"/>
                  </a:cubicBezTo>
                  <a:cubicBezTo>
                    <a:pt x="100" y="781"/>
                    <a:pt x="65" y="819"/>
                    <a:pt x="39" y="846"/>
                  </a:cubicBezTo>
                  <a:cubicBezTo>
                    <a:pt x="14" y="874"/>
                    <a:pt x="0" y="889"/>
                    <a:pt x="0" y="889"/>
                  </a:cubicBezTo>
                  <a:cubicBezTo>
                    <a:pt x="0" y="889"/>
                    <a:pt x="16" y="875"/>
                    <a:pt x="43" y="850"/>
                  </a:cubicBezTo>
                  <a:cubicBezTo>
                    <a:pt x="70" y="825"/>
                    <a:pt x="109" y="789"/>
                    <a:pt x="154" y="745"/>
                  </a:cubicBezTo>
                  <a:cubicBezTo>
                    <a:pt x="164" y="736"/>
                    <a:pt x="174" y="727"/>
                    <a:pt x="184" y="717"/>
                  </a:cubicBezTo>
                  <a:cubicBezTo>
                    <a:pt x="161" y="742"/>
                    <a:pt x="148" y="756"/>
                    <a:pt x="148" y="756"/>
                  </a:cubicBezTo>
                  <a:cubicBezTo>
                    <a:pt x="148" y="756"/>
                    <a:pt x="163" y="742"/>
                    <a:pt x="189" y="718"/>
                  </a:cubicBezTo>
                  <a:cubicBezTo>
                    <a:pt x="215" y="694"/>
                    <a:pt x="253" y="660"/>
                    <a:pt x="297" y="618"/>
                  </a:cubicBezTo>
                  <a:cubicBezTo>
                    <a:pt x="319" y="596"/>
                    <a:pt x="343" y="574"/>
                    <a:pt x="368" y="549"/>
                  </a:cubicBezTo>
                  <a:cubicBezTo>
                    <a:pt x="393" y="525"/>
                    <a:pt x="420" y="499"/>
                    <a:pt x="447" y="473"/>
                  </a:cubicBezTo>
                  <a:cubicBezTo>
                    <a:pt x="474" y="446"/>
                    <a:pt x="502" y="419"/>
                    <a:pt x="531" y="391"/>
                  </a:cubicBezTo>
                  <a:cubicBezTo>
                    <a:pt x="559" y="362"/>
                    <a:pt x="588" y="334"/>
                    <a:pt x="617" y="305"/>
                  </a:cubicBezTo>
                  <a:cubicBezTo>
                    <a:pt x="646" y="276"/>
                    <a:pt x="674" y="247"/>
                    <a:pt x="702" y="219"/>
                  </a:cubicBezTo>
                  <a:cubicBezTo>
                    <a:pt x="703" y="219"/>
                    <a:pt x="703" y="219"/>
                    <a:pt x="703" y="219"/>
                  </a:cubicBezTo>
                  <a:cubicBezTo>
                    <a:pt x="670" y="253"/>
                    <a:pt x="644" y="282"/>
                    <a:pt x="624" y="303"/>
                  </a:cubicBezTo>
                  <a:cubicBezTo>
                    <a:pt x="604" y="325"/>
                    <a:pt x="592" y="338"/>
                    <a:pt x="592" y="338"/>
                  </a:cubicBezTo>
                  <a:cubicBezTo>
                    <a:pt x="592" y="338"/>
                    <a:pt x="605" y="326"/>
                    <a:pt x="627" y="306"/>
                  </a:cubicBezTo>
                  <a:cubicBezTo>
                    <a:pt x="629" y="304"/>
                    <a:pt x="630" y="303"/>
                    <a:pt x="631" y="302"/>
                  </a:cubicBezTo>
                  <a:cubicBezTo>
                    <a:pt x="616" y="317"/>
                    <a:pt x="602" y="332"/>
                    <a:pt x="589" y="346"/>
                  </a:cubicBezTo>
                  <a:cubicBezTo>
                    <a:pt x="588" y="347"/>
                    <a:pt x="587" y="348"/>
                    <a:pt x="587" y="348"/>
                  </a:cubicBezTo>
                  <a:cubicBezTo>
                    <a:pt x="580" y="356"/>
                    <a:pt x="573" y="363"/>
                    <a:pt x="566" y="370"/>
                  </a:cubicBezTo>
                  <a:cubicBezTo>
                    <a:pt x="557" y="379"/>
                    <a:pt x="548" y="387"/>
                    <a:pt x="540" y="396"/>
                  </a:cubicBezTo>
                  <a:cubicBezTo>
                    <a:pt x="532" y="404"/>
                    <a:pt x="524" y="412"/>
                    <a:pt x="516" y="420"/>
                  </a:cubicBezTo>
                  <a:cubicBezTo>
                    <a:pt x="509" y="428"/>
                    <a:pt x="502" y="435"/>
                    <a:pt x="495" y="442"/>
                  </a:cubicBezTo>
                  <a:cubicBezTo>
                    <a:pt x="482" y="456"/>
                    <a:pt x="471" y="468"/>
                    <a:pt x="464" y="476"/>
                  </a:cubicBezTo>
                  <a:cubicBezTo>
                    <a:pt x="456" y="484"/>
                    <a:pt x="452" y="488"/>
                    <a:pt x="452" y="488"/>
                  </a:cubicBezTo>
                  <a:cubicBezTo>
                    <a:pt x="452" y="488"/>
                    <a:pt x="453" y="488"/>
                    <a:pt x="454" y="487"/>
                  </a:cubicBezTo>
                  <a:cubicBezTo>
                    <a:pt x="443" y="498"/>
                    <a:pt x="432" y="509"/>
                    <a:pt x="422" y="520"/>
                  </a:cubicBezTo>
                  <a:cubicBezTo>
                    <a:pt x="409" y="534"/>
                    <a:pt x="396" y="547"/>
                    <a:pt x="384" y="560"/>
                  </a:cubicBezTo>
                  <a:cubicBezTo>
                    <a:pt x="360" y="584"/>
                    <a:pt x="341" y="605"/>
                    <a:pt x="327" y="620"/>
                  </a:cubicBezTo>
                  <a:cubicBezTo>
                    <a:pt x="314" y="635"/>
                    <a:pt x="306" y="643"/>
                    <a:pt x="306" y="643"/>
                  </a:cubicBezTo>
                  <a:cubicBezTo>
                    <a:pt x="306" y="643"/>
                    <a:pt x="312" y="637"/>
                    <a:pt x="324" y="627"/>
                  </a:cubicBezTo>
                  <a:cubicBezTo>
                    <a:pt x="315" y="636"/>
                    <a:pt x="310" y="641"/>
                    <a:pt x="310" y="641"/>
                  </a:cubicBezTo>
                  <a:cubicBezTo>
                    <a:pt x="310" y="641"/>
                    <a:pt x="317" y="636"/>
                    <a:pt x="328" y="625"/>
                  </a:cubicBezTo>
                  <a:cubicBezTo>
                    <a:pt x="339" y="615"/>
                    <a:pt x="355" y="600"/>
                    <a:pt x="374" y="582"/>
                  </a:cubicBezTo>
                  <a:cubicBezTo>
                    <a:pt x="383" y="573"/>
                    <a:pt x="394" y="563"/>
                    <a:pt x="404" y="553"/>
                  </a:cubicBezTo>
                  <a:cubicBezTo>
                    <a:pt x="415" y="543"/>
                    <a:pt x="426" y="532"/>
                    <a:pt x="438" y="520"/>
                  </a:cubicBezTo>
                  <a:cubicBezTo>
                    <a:pt x="450" y="509"/>
                    <a:pt x="462" y="497"/>
                    <a:pt x="474" y="485"/>
                  </a:cubicBezTo>
                  <a:cubicBezTo>
                    <a:pt x="486" y="473"/>
                    <a:pt x="498" y="461"/>
                    <a:pt x="511" y="449"/>
                  </a:cubicBezTo>
                  <a:cubicBezTo>
                    <a:pt x="523" y="436"/>
                    <a:pt x="535" y="424"/>
                    <a:pt x="547" y="412"/>
                  </a:cubicBezTo>
                  <a:cubicBezTo>
                    <a:pt x="550" y="409"/>
                    <a:pt x="552" y="407"/>
                    <a:pt x="555" y="404"/>
                  </a:cubicBezTo>
                  <a:cubicBezTo>
                    <a:pt x="559" y="400"/>
                    <a:pt x="564" y="395"/>
                    <a:pt x="568" y="391"/>
                  </a:cubicBezTo>
                  <a:cubicBezTo>
                    <a:pt x="584" y="376"/>
                    <a:pt x="599" y="361"/>
                    <a:pt x="615" y="345"/>
                  </a:cubicBezTo>
                  <a:cubicBezTo>
                    <a:pt x="625" y="336"/>
                    <a:pt x="634" y="327"/>
                    <a:pt x="644" y="318"/>
                  </a:cubicBezTo>
                  <a:cubicBezTo>
                    <a:pt x="639" y="322"/>
                    <a:pt x="634" y="327"/>
                    <a:pt x="629" y="332"/>
                  </a:cubicBezTo>
                  <a:cubicBezTo>
                    <a:pt x="605" y="357"/>
                    <a:pt x="582" y="381"/>
                    <a:pt x="559" y="404"/>
                  </a:cubicBezTo>
                  <a:cubicBezTo>
                    <a:pt x="537" y="427"/>
                    <a:pt x="516" y="449"/>
                    <a:pt x="497" y="469"/>
                  </a:cubicBezTo>
                  <a:cubicBezTo>
                    <a:pt x="462" y="506"/>
                    <a:pt x="432" y="538"/>
                    <a:pt x="411" y="562"/>
                  </a:cubicBezTo>
                  <a:cubicBezTo>
                    <a:pt x="409" y="563"/>
                    <a:pt x="408" y="564"/>
                    <a:pt x="407" y="566"/>
                  </a:cubicBezTo>
                  <a:cubicBezTo>
                    <a:pt x="385" y="588"/>
                    <a:pt x="364" y="609"/>
                    <a:pt x="344" y="630"/>
                  </a:cubicBezTo>
                  <a:cubicBezTo>
                    <a:pt x="325" y="650"/>
                    <a:pt x="306" y="670"/>
                    <a:pt x="289" y="688"/>
                  </a:cubicBezTo>
                  <a:cubicBezTo>
                    <a:pt x="255" y="724"/>
                    <a:pt x="227" y="754"/>
                    <a:pt x="207" y="775"/>
                  </a:cubicBezTo>
                  <a:cubicBezTo>
                    <a:pt x="187" y="797"/>
                    <a:pt x="176" y="809"/>
                    <a:pt x="176" y="809"/>
                  </a:cubicBezTo>
                  <a:cubicBezTo>
                    <a:pt x="176" y="809"/>
                    <a:pt x="188" y="798"/>
                    <a:pt x="210" y="778"/>
                  </a:cubicBezTo>
                  <a:cubicBezTo>
                    <a:pt x="231" y="758"/>
                    <a:pt x="261" y="730"/>
                    <a:pt x="297" y="696"/>
                  </a:cubicBezTo>
                  <a:cubicBezTo>
                    <a:pt x="315" y="679"/>
                    <a:pt x="335" y="660"/>
                    <a:pt x="355" y="641"/>
                  </a:cubicBezTo>
                  <a:cubicBezTo>
                    <a:pt x="376" y="621"/>
                    <a:pt x="397" y="600"/>
                    <a:pt x="419" y="578"/>
                  </a:cubicBezTo>
                  <a:cubicBezTo>
                    <a:pt x="436" y="562"/>
                    <a:pt x="453" y="546"/>
                    <a:pt x="470" y="529"/>
                  </a:cubicBezTo>
                  <a:cubicBezTo>
                    <a:pt x="474" y="525"/>
                    <a:pt x="478" y="521"/>
                    <a:pt x="482" y="517"/>
                  </a:cubicBezTo>
                  <a:cubicBezTo>
                    <a:pt x="509" y="491"/>
                    <a:pt x="537" y="464"/>
                    <a:pt x="566" y="435"/>
                  </a:cubicBezTo>
                  <a:cubicBezTo>
                    <a:pt x="596" y="407"/>
                    <a:pt x="626" y="377"/>
                    <a:pt x="656" y="347"/>
                  </a:cubicBezTo>
                  <a:cubicBezTo>
                    <a:pt x="687" y="317"/>
                    <a:pt x="718" y="286"/>
                    <a:pt x="749" y="255"/>
                  </a:cubicBezTo>
                  <a:cubicBezTo>
                    <a:pt x="780" y="224"/>
                    <a:pt x="810" y="193"/>
                    <a:pt x="841" y="163"/>
                  </a:cubicBezTo>
                  <a:cubicBezTo>
                    <a:pt x="847" y="156"/>
                    <a:pt x="853" y="150"/>
                    <a:pt x="860" y="143"/>
                  </a:cubicBezTo>
                  <a:cubicBezTo>
                    <a:pt x="855" y="149"/>
                    <a:pt x="850" y="153"/>
                    <a:pt x="847" y="157"/>
                  </a:cubicBezTo>
                  <a:cubicBezTo>
                    <a:pt x="838" y="166"/>
                    <a:pt x="834" y="171"/>
                    <a:pt x="834" y="171"/>
                  </a:cubicBezTo>
                  <a:cubicBezTo>
                    <a:pt x="834" y="171"/>
                    <a:pt x="839" y="167"/>
                    <a:pt x="848" y="159"/>
                  </a:cubicBezTo>
                  <a:cubicBezTo>
                    <a:pt x="849" y="157"/>
                    <a:pt x="850" y="156"/>
                    <a:pt x="851" y="155"/>
                  </a:cubicBezTo>
                  <a:cubicBezTo>
                    <a:pt x="843" y="164"/>
                    <a:pt x="834" y="173"/>
                    <a:pt x="825" y="182"/>
                  </a:cubicBezTo>
                  <a:cubicBezTo>
                    <a:pt x="806" y="202"/>
                    <a:pt x="788" y="222"/>
                    <a:pt x="770" y="239"/>
                  </a:cubicBezTo>
                  <a:cubicBezTo>
                    <a:pt x="747" y="264"/>
                    <a:pt x="726" y="287"/>
                    <a:pt x="709" y="305"/>
                  </a:cubicBezTo>
                  <a:cubicBezTo>
                    <a:pt x="703" y="311"/>
                    <a:pt x="697" y="317"/>
                    <a:pt x="691" y="323"/>
                  </a:cubicBezTo>
                  <a:cubicBezTo>
                    <a:pt x="668" y="345"/>
                    <a:pt x="645" y="369"/>
                    <a:pt x="621" y="392"/>
                  </a:cubicBezTo>
                  <a:cubicBezTo>
                    <a:pt x="598" y="415"/>
                    <a:pt x="575" y="439"/>
                    <a:pt x="552" y="462"/>
                  </a:cubicBezTo>
                  <a:cubicBezTo>
                    <a:pt x="529" y="485"/>
                    <a:pt x="507" y="507"/>
                    <a:pt x="485" y="529"/>
                  </a:cubicBezTo>
                  <a:cubicBezTo>
                    <a:pt x="464" y="552"/>
                    <a:pt x="443" y="573"/>
                    <a:pt x="423" y="593"/>
                  </a:cubicBezTo>
                  <a:cubicBezTo>
                    <a:pt x="404" y="614"/>
                    <a:pt x="385" y="633"/>
                    <a:pt x="368" y="651"/>
                  </a:cubicBezTo>
                  <a:cubicBezTo>
                    <a:pt x="334" y="687"/>
                    <a:pt x="306" y="717"/>
                    <a:pt x="287" y="738"/>
                  </a:cubicBezTo>
                  <a:cubicBezTo>
                    <a:pt x="267" y="759"/>
                    <a:pt x="256" y="771"/>
                    <a:pt x="256" y="771"/>
                  </a:cubicBezTo>
                  <a:cubicBezTo>
                    <a:pt x="256" y="771"/>
                    <a:pt x="264" y="764"/>
                    <a:pt x="279" y="750"/>
                  </a:cubicBezTo>
                  <a:cubicBezTo>
                    <a:pt x="271" y="759"/>
                    <a:pt x="264" y="766"/>
                    <a:pt x="257" y="773"/>
                  </a:cubicBezTo>
                  <a:cubicBezTo>
                    <a:pt x="232" y="801"/>
                    <a:pt x="217" y="817"/>
                    <a:pt x="217" y="817"/>
                  </a:cubicBezTo>
                  <a:cubicBezTo>
                    <a:pt x="217" y="817"/>
                    <a:pt x="221" y="814"/>
                    <a:pt x="228" y="808"/>
                  </a:cubicBezTo>
                  <a:cubicBezTo>
                    <a:pt x="197" y="840"/>
                    <a:pt x="171" y="868"/>
                    <a:pt x="152" y="889"/>
                  </a:cubicBezTo>
                  <a:cubicBezTo>
                    <a:pt x="126" y="917"/>
                    <a:pt x="111" y="934"/>
                    <a:pt x="111" y="934"/>
                  </a:cubicBezTo>
                  <a:cubicBezTo>
                    <a:pt x="111" y="934"/>
                    <a:pt x="127" y="919"/>
                    <a:pt x="155" y="893"/>
                  </a:cubicBezTo>
                  <a:cubicBezTo>
                    <a:pt x="161" y="888"/>
                    <a:pt x="166" y="883"/>
                    <a:pt x="173" y="877"/>
                  </a:cubicBezTo>
                  <a:cubicBezTo>
                    <a:pt x="142" y="910"/>
                    <a:pt x="116" y="938"/>
                    <a:pt x="96" y="959"/>
                  </a:cubicBezTo>
                  <a:cubicBezTo>
                    <a:pt x="93" y="963"/>
                    <a:pt x="89" y="966"/>
                    <a:pt x="86" y="970"/>
                  </a:cubicBezTo>
                  <a:cubicBezTo>
                    <a:pt x="92" y="970"/>
                    <a:pt x="92" y="970"/>
                    <a:pt x="92" y="970"/>
                  </a:cubicBezTo>
                  <a:cubicBezTo>
                    <a:pt x="94" y="968"/>
                    <a:pt x="97" y="965"/>
                    <a:pt x="100" y="962"/>
                  </a:cubicBezTo>
                  <a:cubicBezTo>
                    <a:pt x="128" y="936"/>
                    <a:pt x="170" y="898"/>
                    <a:pt x="218" y="852"/>
                  </a:cubicBezTo>
                  <a:cubicBezTo>
                    <a:pt x="242" y="829"/>
                    <a:pt x="268" y="804"/>
                    <a:pt x="296" y="777"/>
                  </a:cubicBezTo>
                  <a:cubicBezTo>
                    <a:pt x="323" y="751"/>
                    <a:pt x="352" y="723"/>
                    <a:pt x="382" y="694"/>
                  </a:cubicBezTo>
                  <a:cubicBezTo>
                    <a:pt x="411" y="666"/>
                    <a:pt x="440" y="637"/>
                    <a:pt x="470" y="607"/>
                  </a:cubicBezTo>
                  <a:cubicBezTo>
                    <a:pt x="465" y="613"/>
                    <a:pt x="462" y="616"/>
                    <a:pt x="462" y="616"/>
                  </a:cubicBezTo>
                  <a:cubicBezTo>
                    <a:pt x="462" y="616"/>
                    <a:pt x="465" y="613"/>
                    <a:pt x="472" y="607"/>
                  </a:cubicBezTo>
                  <a:cubicBezTo>
                    <a:pt x="448" y="631"/>
                    <a:pt x="426" y="654"/>
                    <a:pt x="403" y="677"/>
                  </a:cubicBezTo>
                  <a:cubicBezTo>
                    <a:pt x="373" y="708"/>
                    <a:pt x="345" y="737"/>
                    <a:pt x="317" y="766"/>
                  </a:cubicBezTo>
                  <a:cubicBezTo>
                    <a:pt x="290" y="794"/>
                    <a:pt x="265" y="821"/>
                    <a:pt x="241" y="845"/>
                  </a:cubicBezTo>
                  <a:cubicBezTo>
                    <a:pt x="194" y="895"/>
                    <a:pt x="155" y="937"/>
                    <a:pt x="128" y="966"/>
                  </a:cubicBezTo>
                  <a:cubicBezTo>
                    <a:pt x="127" y="967"/>
                    <a:pt x="125" y="969"/>
                    <a:pt x="124" y="970"/>
                  </a:cubicBezTo>
                  <a:cubicBezTo>
                    <a:pt x="132" y="970"/>
                    <a:pt x="132" y="970"/>
                    <a:pt x="132" y="970"/>
                  </a:cubicBezTo>
                  <a:cubicBezTo>
                    <a:pt x="132" y="970"/>
                    <a:pt x="132" y="970"/>
                    <a:pt x="132" y="970"/>
                  </a:cubicBezTo>
                  <a:cubicBezTo>
                    <a:pt x="161" y="943"/>
                    <a:pt x="203" y="904"/>
                    <a:pt x="252" y="857"/>
                  </a:cubicBezTo>
                  <a:cubicBezTo>
                    <a:pt x="277" y="833"/>
                    <a:pt x="304" y="808"/>
                    <a:pt x="332" y="780"/>
                  </a:cubicBezTo>
                  <a:cubicBezTo>
                    <a:pt x="350" y="763"/>
                    <a:pt x="368" y="745"/>
                    <a:pt x="387" y="727"/>
                  </a:cubicBezTo>
                  <a:cubicBezTo>
                    <a:pt x="366" y="750"/>
                    <a:pt x="354" y="763"/>
                    <a:pt x="354" y="763"/>
                  </a:cubicBezTo>
                  <a:cubicBezTo>
                    <a:pt x="354" y="763"/>
                    <a:pt x="358" y="760"/>
                    <a:pt x="366" y="753"/>
                  </a:cubicBezTo>
                  <a:cubicBezTo>
                    <a:pt x="348" y="772"/>
                    <a:pt x="330" y="790"/>
                    <a:pt x="314" y="807"/>
                  </a:cubicBezTo>
                  <a:cubicBezTo>
                    <a:pt x="270" y="852"/>
                    <a:pt x="235" y="891"/>
                    <a:pt x="210" y="918"/>
                  </a:cubicBezTo>
                  <a:cubicBezTo>
                    <a:pt x="185" y="945"/>
                    <a:pt x="171" y="961"/>
                    <a:pt x="171" y="961"/>
                  </a:cubicBezTo>
                  <a:cubicBezTo>
                    <a:pt x="171" y="961"/>
                    <a:pt x="186" y="946"/>
                    <a:pt x="213" y="922"/>
                  </a:cubicBezTo>
                  <a:cubicBezTo>
                    <a:pt x="240" y="896"/>
                    <a:pt x="279" y="861"/>
                    <a:pt x="325" y="817"/>
                  </a:cubicBezTo>
                  <a:cubicBezTo>
                    <a:pt x="347" y="795"/>
                    <a:pt x="372" y="772"/>
                    <a:pt x="398" y="747"/>
                  </a:cubicBezTo>
                  <a:cubicBezTo>
                    <a:pt x="424" y="722"/>
                    <a:pt x="452" y="695"/>
                    <a:pt x="480" y="668"/>
                  </a:cubicBezTo>
                  <a:cubicBezTo>
                    <a:pt x="508" y="640"/>
                    <a:pt x="537" y="611"/>
                    <a:pt x="567" y="582"/>
                  </a:cubicBezTo>
                  <a:cubicBezTo>
                    <a:pt x="572" y="577"/>
                    <a:pt x="578" y="571"/>
                    <a:pt x="584" y="565"/>
                  </a:cubicBezTo>
                  <a:cubicBezTo>
                    <a:pt x="552" y="599"/>
                    <a:pt x="526" y="627"/>
                    <a:pt x="506" y="649"/>
                  </a:cubicBezTo>
                  <a:cubicBezTo>
                    <a:pt x="481" y="677"/>
                    <a:pt x="466" y="692"/>
                    <a:pt x="466" y="692"/>
                  </a:cubicBezTo>
                  <a:cubicBezTo>
                    <a:pt x="466" y="692"/>
                    <a:pt x="482" y="678"/>
                    <a:pt x="510" y="652"/>
                  </a:cubicBezTo>
                  <a:cubicBezTo>
                    <a:pt x="527" y="636"/>
                    <a:pt x="550" y="615"/>
                    <a:pt x="576" y="590"/>
                  </a:cubicBezTo>
                  <a:cubicBezTo>
                    <a:pt x="560" y="607"/>
                    <a:pt x="544" y="624"/>
                    <a:pt x="528" y="640"/>
                  </a:cubicBezTo>
                  <a:cubicBezTo>
                    <a:pt x="508" y="660"/>
                    <a:pt x="490" y="680"/>
                    <a:pt x="472" y="698"/>
                  </a:cubicBezTo>
                  <a:cubicBezTo>
                    <a:pt x="438" y="734"/>
                    <a:pt x="410" y="765"/>
                    <a:pt x="389" y="787"/>
                  </a:cubicBezTo>
                  <a:cubicBezTo>
                    <a:pt x="370" y="808"/>
                    <a:pt x="358" y="820"/>
                    <a:pt x="358" y="820"/>
                  </a:cubicBezTo>
                  <a:cubicBezTo>
                    <a:pt x="358" y="820"/>
                    <a:pt x="364" y="815"/>
                    <a:pt x="374" y="806"/>
                  </a:cubicBezTo>
                  <a:cubicBezTo>
                    <a:pt x="352" y="829"/>
                    <a:pt x="331" y="852"/>
                    <a:pt x="311" y="872"/>
                  </a:cubicBezTo>
                  <a:cubicBezTo>
                    <a:pt x="274" y="911"/>
                    <a:pt x="243" y="944"/>
                    <a:pt x="219" y="970"/>
                  </a:cubicBezTo>
                  <a:cubicBezTo>
                    <a:pt x="229" y="970"/>
                    <a:pt x="229" y="970"/>
                    <a:pt x="229" y="970"/>
                  </a:cubicBezTo>
                  <a:cubicBezTo>
                    <a:pt x="254" y="947"/>
                    <a:pt x="286" y="917"/>
                    <a:pt x="322" y="883"/>
                  </a:cubicBezTo>
                  <a:cubicBezTo>
                    <a:pt x="344" y="862"/>
                    <a:pt x="368" y="839"/>
                    <a:pt x="393" y="815"/>
                  </a:cubicBezTo>
                  <a:cubicBezTo>
                    <a:pt x="383" y="825"/>
                    <a:pt x="375" y="835"/>
                    <a:pt x="367" y="843"/>
                  </a:cubicBezTo>
                  <a:cubicBezTo>
                    <a:pt x="348" y="863"/>
                    <a:pt x="337" y="875"/>
                    <a:pt x="337" y="875"/>
                  </a:cubicBezTo>
                  <a:cubicBezTo>
                    <a:pt x="337" y="875"/>
                    <a:pt x="349" y="864"/>
                    <a:pt x="370" y="845"/>
                  </a:cubicBezTo>
                  <a:cubicBezTo>
                    <a:pt x="371" y="845"/>
                    <a:pt x="371" y="844"/>
                    <a:pt x="372" y="843"/>
                  </a:cubicBezTo>
                  <a:cubicBezTo>
                    <a:pt x="396" y="819"/>
                    <a:pt x="421" y="795"/>
                    <a:pt x="445" y="770"/>
                  </a:cubicBezTo>
                  <a:cubicBezTo>
                    <a:pt x="478" y="737"/>
                    <a:pt x="511" y="705"/>
                    <a:pt x="543" y="673"/>
                  </a:cubicBezTo>
                  <a:cubicBezTo>
                    <a:pt x="575" y="641"/>
                    <a:pt x="607" y="609"/>
                    <a:pt x="638" y="579"/>
                  </a:cubicBezTo>
                  <a:cubicBezTo>
                    <a:pt x="700" y="518"/>
                    <a:pt x="759" y="462"/>
                    <a:pt x="809" y="414"/>
                  </a:cubicBezTo>
                  <a:cubicBezTo>
                    <a:pt x="832" y="393"/>
                    <a:pt x="853" y="373"/>
                    <a:pt x="872" y="355"/>
                  </a:cubicBezTo>
                  <a:cubicBezTo>
                    <a:pt x="872" y="372"/>
                    <a:pt x="872" y="372"/>
                    <a:pt x="872" y="372"/>
                  </a:cubicBezTo>
                  <a:cubicBezTo>
                    <a:pt x="856" y="389"/>
                    <a:pt x="839" y="407"/>
                    <a:pt x="821" y="426"/>
                  </a:cubicBezTo>
                  <a:cubicBezTo>
                    <a:pt x="775" y="474"/>
                    <a:pt x="722" y="530"/>
                    <a:pt x="664" y="589"/>
                  </a:cubicBezTo>
                  <a:cubicBezTo>
                    <a:pt x="682" y="572"/>
                    <a:pt x="700" y="555"/>
                    <a:pt x="719" y="537"/>
                  </a:cubicBezTo>
                  <a:cubicBezTo>
                    <a:pt x="705" y="552"/>
                    <a:pt x="697" y="560"/>
                    <a:pt x="697" y="560"/>
                  </a:cubicBezTo>
                  <a:cubicBezTo>
                    <a:pt x="697" y="560"/>
                    <a:pt x="709" y="549"/>
                    <a:pt x="730" y="530"/>
                  </a:cubicBezTo>
                  <a:cubicBezTo>
                    <a:pt x="730" y="530"/>
                    <a:pt x="731" y="530"/>
                    <a:pt x="731" y="529"/>
                  </a:cubicBezTo>
                  <a:cubicBezTo>
                    <a:pt x="731" y="530"/>
                    <a:pt x="730" y="530"/>
                    <a:pt x="729" y="531"/>
                  </a:cubicBezTo>
                  <a:cubicBezTo>
                    <a:pt x="720" y="540"/>
                    <a:pt x="712" y="549"/>
                    <a:pt x="703" y="557"/>
                  </a:cubicBezTo>
                  <a:cubicBezTo>
                    <a:pt x="672" y="589"/>
                    <a:pt x="641" y="620"/>
                    <a:pt x="610" y="651"/>
                  </a:cubicBezTo>
                  <a:cubicBezTo>
                    <a:pt x="649" y="613"/>
                    <a:pt x="686" y="578"/>
                    <a:pt x="718" y="547"/>
                  </a:cubicBezTo>
                  <a:cubicBezTo>
                    <a:pt x="756" y="511"/>
                    <a:pt x="788" y="482"/>
                    <a:pt x="810" y="461"/>
                  </a:cubicBezTo>
                  <a:cubicBezTo>
                    <a:pt x="832" y="440"/>
                    <a:pt x="845" y="428"/>
                    <a:pt x="845" y="428"/>
                  </a:cubicBezTo>
                  <a:cubicBezTo>
                    <a:pt x="845" y="428"/>
                    <a:pt x="834" y="441"/>
                    <a:pt x="813" y="464"/>
                  </a:cubicBezTo>
                  <a:cubicBezTo>
                    <a:pt x="792" y="486"/>
                    <a:pt x="763" y="518"/>
                    <a:pt x="727" y="556"/>
                  </a:cubicBezTo>
                  <a:cubicBezTo>
                    <a:pt x="691" y="594"/>
                    <a:pt x="648" y="638"/>
                    <a:pt x="603" y="684"/>
                  </a:cubicBezTo>
                  <a:cubicBezTo>
                    <a:pt x="593" y="695"/>
                    <a:pt x="582" y="705"/>
                    <a:pt x="572" y="716"/>
                  </a:cubicBezTo>
                  <a:cubicBezTo>
                    <a:pt x="580" y="708"/>
                    <a:pt x="588" y="700"/>
                    <a:pt x="595" y="693"/>
                  </a:cubicBezTo>
                  <a:cubicBezTo>
                    <a:pt x="611" y="678"/>
                    <a:pt x="625" y="663"/>
                    <a:pt x="638" y="651"/>
                  </a:cubicBezTo>
                  <a:cubicBezTo>
                    <a:pt x="651" y="639"/>
                    <a:pt x="662" y="630"/>
                    <a:pt x="669" y="623"/>
                  </a:cubicBezTo>
                  <a:cubicBezTo>
                    <a:pt x="676" y="616"/>
                    <a:pt x="681" y="612"/>
                    <a:pt x="681" y="612"/>
                  </a:cubicBezTo>
                  <a:cubicBezTo>
                    <a:pt x="681" y="612"/>
                    <a:pt x="677" y="616"/>
                    <a:pt x="670" y="624"/>
                  </a:cubicBezTo>
                  <a:cubicBezTo>
                    <a:pt x="663" y="631"/>
                    <a:pt x="653" y="642"/>
                    <a:pt x="641" y="654"/>
                  </a:cubicBezTo>
                  <a:cubicBezTo>
                    <a:pt x="629" y="667"/>
                    <a:pt x="615" y="682"/>
                    <a:pt x="600" y="697"/>
                  </a:cubicBezTo>
                  <a:cubicBezTo>
                    <a:pt x="592" y="705"/>
                    <a:pt x="584" y="713"/>
                    <a:pt x="576" y="721"/>
                  </a:cubicBezTo>
                  <a:cubicBezTo>
                    <a:pt x="572" y="725"/>
                    <a:pt x="568" y="729"/>
                    <a:pt x="565" y="733"/>
                  </a:cubicBezTo>
                  <a:cubicBezTo>
                    <a:pt x="561" y="736"/>
                    <a:pt x="558" y="740"/>
                    <a:pt x="554" y="744"/>
                  </a:cubicBezTo>
                  <a:cubicBezTo>
                    <a:pt x="577" y="721"/>
                    <a:pt x="601" y="698"/>
                    <a:pt x="625" y="674"/>
                  </a:cubicBezTo>
                  <a:cubicBezTo>
                    <a:pt x="658" y="642"/>
                    <a:pt x="690" y="610"/>
                    <a:pt x="723" y="578"/>
                  </a:cubicBezTo>
                  <a:cubicBezTo>
                    <a:pt x="724" y="577"/>
                    <a:pt x="724" y="576"/>
                    <a:pt x="725" y="575"/>
                  </a:cubicBezTo>
                  <a:cubicBezTo>
                    <a:pt x="707" y="595"/>
                    <a:pt x="689" y="613"/>
                    <a:pt x="672" y="630"/>
                  </a:cubicBezTo>
                  <a:cubicBezTo>
                    <a:pt x="661" y="642"/>
                    <a:pt x="651" y="653"/>
                    <a:pt x="641" y="663"/>
                  </a:cubicBezTo>
                  <a:cubicBezTo>
                    <a:pt x="646" y="659"/>
                    <a:pt x="650" y="654"/>
                    <a:pt x="655" y="650"/>
                  </a:cubicBezTo>
                  <a:cubicBezTo>
                    <a:pt x="705" y="600"/>
                    <a:pt x="753" y="555"/>
                    <a:pt x="793" y="516"/>
                  </a:cubicBezTo>
                  <a:cubicBezTo>
                    <a:pt x="824" y="487"/>
                    <a:pt x="850" y="463"/>
                    <a:pt x="872" y="442"/>
                  </a:cubicBezTo>
                  <a:cubicBezTo>
                    <a:pt x="872" y="452"/>
                    <a:pt x="872" y="452"/>
                    <a:pt x="872" y="452"/>
                  </a:cubicBezTo>
                  <a:cubicBezTo>
                    <a:pt x="853" y="473"/>
                    <a:pt x="830" y="498"/>
                    <a:pt x="803" y="526"/>
                  </a:cubicBezTo>
                  <a:cubicBezTo>
                    <a:pt x="791" y="538"/>
                    <a:pt x="779" y="551"/>
                    <a:pt x="766" y="564"/>
                  </a:cubicBezTo>
                  <a:cubicBezTo>
                    <a:pt x="779" y="552"/>
                    <a:pt x="791" y="540"/>
                    <a:pt x="802" y="530"/>
                  </a:cubicBezTo>
                  <a:cubicBezTo>
                    <a:pt x="817" y="515"/>
                    <a:pt x="832" y="500"/>
                    <a:pt x="847" y="485"/>
                  </a:cubicBezTo>
                  <a:cubicBezTo>
                    <a:pt x="851" y="481"/>
                    <a:pt x="855" y="477"/>
                    <a:pt x="859" y="473"/>
                  </a:cubicBezTo>
                  <a:cubicBezTo>
                    <a:pt x="862" y="470"/>
                    <a:pt x="867" y="466"/>
                    <a:pt x="872" y="461"/>
                  </a:cubicBezTo>
                  <a:cubicBezTo>
                    <a:pt x="872" y="0"/>
                    <a:pt x="872" y="0"/>
                    <a:pt x="872" y="0"/>
                  </a:cubicBezTo>
                </a:path>
              </a:pathLst>
            </a:custGeom>
            <a:solidFill>
              <a:schemeClr val="tx1">
                <a:alpha val="11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/>
            </a:p>
          </p:txBody>
        </p:sp>
        <p:grpSp>
          <p:nvGrpSpPr>
            <p:cNvPr id="401" name="组合 400"/>
            <p:cNvGrpSpPr/>
            <p:nvPr/>
          </p:nvGrpSpPr>
          <p:grpSpPr>
            <a:xfrm>
              <a:off x="2586727" y="2012283"/>
              <a:ext cx="5132988" cy="2402492"/>
              <a:chOff x="2610974" y="1809822"/>
              <a:chExt cx="3553665" cy="1663291"/>
            </a:xfrm>
          </p:grpSpPr>
          <p:sp>
            <p:nvSpPr>
              <p:cNvPr id="402" name="iṧlíḓé"/>
              <p:cNvSpPr/>
              <p:nvPr/>
            </p:nvSpPr>
            <p:spPr bwMode="auto">
              <a:xfrm rot="11709792">
                <a:off x="2610974" y="1809822"/>
                <a:ext cx="2526962" cy="1249530"/>
              </a:xfrm>
              <a:custGeom>
                <a:avLst/>
                <a:gdLst>
                  <a:gd name="T0" fmla="*/ 349 w 876"/>
                  <a:gd name="T1" fmla="*/ 0 h 770"/>
                  <a:gd name="T2" fmla="*/ 166 w 876"/>
                  <a:gd name="T3" fmla="*/ 199 h 770"/>
                  <a:gd name="T4" fmla="*/ 0 w 876"/>
                  <a:gd name="T5" fmla="*/ 367 h 770"/>
                  <a:gd name="T6" fmla="*/ 86 w 876"/>
                  <a:gd name="T7" fmla="*/ 289 h 770"/>
                  <a:gd name="T8" fmla="*/ 294 w 876"/>
                  <a:gd name="T9" fmla="*/ 94 h 770"/>
                  <a:gd name="T10" fmla="*/ 393 w 876"/>
                  <a:gd name="T11" fmla="*/ 7 h 770"/>
                  <a:gd name="T12" fmla="*/ 368 w 876"/>
                  <a:gd name="T13" fmla="*/ 39 h 770"/>
                  <a:gd name="T14" fmla="*/ 410 w 876"/>
                  <a:gd name="T15" fmla="*/ 7 h 770"/>
                  <a:gd name="T16" fmla="*/ 246 w 876"/>
                  <a:gd name="T17" fmla="*/ 183 h 770"/>
                  <a:gd name="T18" fmla="*/ 288 w 876"/>
                  <a:gd name="T19" fmla="*/ 149 h 770"/>
                  <a:gd name="T20" fmla="*/ 113 w 876"/>
                  <a:gd name="T21" fmla="*/ 333 h 770"/>
                  <a:gd name="T22" fmla="*/ 44 w 876"/>
                  <a:gd name="T23" fmla="*/ 404 h 770"/>
                  <a:gd name="T24" fmla="*/ 48 w 876"/>
                  <a:gd name="T25" fmla="*/ 407 h 770"/>
                  <a:gd name="T26" fmla="*/ 109 w 876"/>
                  <a:gd name="T27" fmla="*/ 363 h 770"/>
                  <a:gd name="T28" fmla="*/ 319 w 876"/>
                  <a:gd name="T29" fmla="*/ 163 h 770"/>
                  <a:gd name="T30" fmla="*/ 359 w 876"/>
                  <a:gd name="T31" fmla="*/ 132 h 770"/>
                  <a:gd name="T32" fmla="*/ 505 w 876"/>
                  <a:gd name="T33" fmla="*/ 0 h 770"/>
                  <a:gd name="T34" fmla="*/ 365 w 876"/>
                  <a:gd name="T35" fmla="*/ 152 h 770"/>
                  <a:gd name="T36" fmla="*/ 508 w 876"/>
                  <a:gd name="T37" fmla="*/ 19 h 770"/>
                  <a:gd name="T38" fmla="*/ 466 w 876"/>
                  <a:gd name="T39" fmla="*/ 70 h 770"/>
                  <a:gd name="T40" fmla="*/ 227 w 876"/>
                  <a:gd name="T41" fmla="*/ 319 h 770"/>
                  <a:gd name="T42" fmla="*/ 53 w 876"/>
                  <a:gd name="T43" fmla="*/ 496 h 770"/>
                  <a:gd name="T44" fmla="*/ 203 w 876"/>
                  <a:gd name="T45" fmla="*/ 360 h 770"/>
                  <a:gd name="T46" fmla="*/ 466 w 876"/>
                  <a:gd name="T47" fmla="*/ 101 h 770"/>
                  <a:gd name="T48" fmla="*/ 443 w 876"/>
                  <a:gd name="T49" fmla="*/ 129 h 770"/>
                  <a:gd name="T50" fmla="*/ 428 w 876"/>
                  <a:gd name="T51" fmla="*/ 148 h 770"/>
                  <a:gd name="T52" fmla="*/ 268 w 876"/>
                  <a:gd name="T53" fmla="*/ 314 h 770"/>
                  <a:gd name="T54" fmla="*/ 357 w 876"/>
                  <a:gd name="T55" fmla="*/ 234 h 770"/>
                  <a:gd name="T56" fmla="*/ 489 w 876"/>
                  <a:gd name="T57" fmla="*/ 104 h 770"/>
                  <a:gd name="T58" fmla="*/ 527 w 876"/>
                  <a:gd name="T59" fmla="*/ 71 h 770"/>
                  <a:gd name="T60" fmla="*/ 458 w 876"/>
                  <a:gd name="T61" fmla="*/ 148 h 770"/>
                  <a:gd name="T62" fmla="*/ 452 w 876"/>
                  <a:gd name="T63" fmla="*/ 156 h 770"/>
                  <a:gd name="T64" fmla="*/ 280 w 876"/>
                  <a:gd name="T65" fmla="*/ 330 h 770"/>
                  <a:gd name="T66" fmla="*/ 188 w 876"/>
                  <a:gd name="T67" fmla="*/ 430 h 770"/>
                  <a:gd name="T68" fmla="*/ 64 w 876"/>
                  <a:gd name="T69" fmla="*/ 567 h 770"/>
                  <a:gd name="T70" fmla="*/ 196 w 876"/>
                  <a:gd name="T71" fmla="*/ 447 h 770"/>
                  <a:gd name="T72" fmla="*/ 239 w 876"/>
                  <a:gd name="T73" fmla="*/ 419 h 770"/>
                  <a:gd name="T74" fmla="*/ 207 w 876"/>
                  <a:gd name="T75" fmla="*/ 460 h 770"/>
                  <a:gd name="T76" fmla="*/ 215 w 876"/>
                  <a:gd name="T77" fmla="*/ 468 h 770"/>
                  <a:gd name="T78" fmla="*/ 253 w 876"/>
                  <a:gd name="T79" fmla="*/ 435 h 770"/>
                  <a:gd name="T80" fmla="*/ 143 w 876"/>
                  <a:gd name="T81" fmla="*/ 560 h 770"/>
                  <a:gd name="T82" fmla="*/ 398 w 876"/>
                  <a:gd name="T83" fmla="*/ 316 h 770"/>
                  <a:gd name="T84" fmla="*/ 210 w 876"/>
                  <a:gd name="T85" fmla="*/ 509 h 770"/>
                  <a:gd name="T86" fmla="*/ 218 w 876"/>
                  <a:gd name="T87" fmla="*/ 516 h 770"/>
                  <a:gd name="T88" fmla="*/ 142 w 876"/>
                  <a:gd name="T89" fmla="*/ 603 h 770"/>
                  <a:gd name="T90" fmla="*/ 23 w 876"/>
                  <a:gd name="T91" fmla="*/ 736 h 770"/>
                  <a:gd name="T92" fmla="*/ 229 w 876"/>
                  <a:gd name="T93" fmla="*/ 543 h 770"/>
                  <a:gd name="T94" fmla="*/ 399 w 876"/>
                  <a:gd name="T95" fmla="*/ 388 h 770"/>
                  <a:gd name="T96" fmla="*/ 317 w 876"/>
                  <a:gd name="T97" fmla="*/ 477 h 770"/>
                  <a:gd name="T98" fmla="*/ 143 w 876"/>
                  <a:gd name="T99" fmla="*/ 669 h 770"/>
                  <a:gd name="T100" fmla="*/ 71 w 876"/>
                  <a:gd name="T101" fmla="*/ 757 h 770"/>
                  <a:gd name="T102" fmla="*/ 104 w 876"/>
                  <a:gd name="T103" fmla="*/ 737 h 770"/>
                  <a:gd name="T104" fmla="*/ 249 w 876"/>
                  <a:gd name="T105" fmla="*/ 603 h 770"/>
                  <a:gd name="T106" fmla="*/ 135 w 876"/>
                  <a:gd name="T107" fmla="*/ 732 h 770"/>
                  <a:gd name="T108" fmla="*/ 476 w 876"/>
                  <a:gd name="T109" fmla="*/ 404 h 770"/>
                  <a:gd name="T110" fmla="*/ 786 w 876"/>
                  <a:gd name="T111" fmla="*/ 91 h 7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76" h="770">
                    <a:moveTo>
                      <a:pt x="876" y="0"/>
                    </a:moveTo>
                    <a:cubicBezTo>
                      <a:pt x="345" y="0"/>
                      <a:pt x="345" y="0"/>
                      <a:pt x="345" y="0"/>
                    </a:cubicBezTo>
                    <a:cubicBezTo>
                      <a:pt x="334" y="11"/>
                      <a:pt x="324" y="22"/>
                      <a:pt x="314" y="33"/>
                    </a:cubicBezTo>
                    <a:cubicBezTo>
                      <a:pt x="327" y="20"/>
                      <a:pt x="339" y="9"/>
                      <a:pt x="349" y="0"/>
                    </a:cubicBezTo>
                    <a:cubicBezTo>
                      <a:pt x="355" y="0"/>
                      <a:pt x="355" y="0"/>
                      <a:pt x="355" y="0"/>
                    </a:cubicBezTo>
                    <a:cubicBezTo>
                      <a:pt x="355" y="0"/>
                      <a:pt x="355" y="0"/>
                      <a:pt x="355" y="0"/>
                    </a:cubicBezTo>
                    <a:cubicBezTo>
                      <a:pt x="336" y="20"/>
                      <a:pt x="310" y="48"/>
                      <a:pt x="279" y="81"/>
                    </a:cubicBezTo>
                    <a:cubicBezTo>
                      <a:pt x="246" y="116"/>
                      <a:pt x="207" y="156"/>
                      <a:pt x="166" y="199"/>
                    </a:cubicBezTo>
                    <a:cubicBezTo>
                      <a:pt x="145" y="220"/>
                      <a:pt x="123" y="242"/>
                      <a:pt x="101" y="265"/>
                    </a:cubicBezTo>
                    <a:cubicBezTo>
                      <a:pt x="79" y="287"/>
                      <a:pt x="57" y="310"/>
                      <a:pt x="34" y="332"/>
                    </a:cubicBezTo>
                    <a:cubicBezTo>
                      <a:pt x="23" y="343"/>
                      <a:pt x="11" y="355"/>
                      <a:pt x="0" y="366"/>
                    </a:cubicBezTo>
                    <a:cubicBezTo>
                      <a:pt x="0" y="367"/>
                      <a:pt x="0" y="367"/>
                      <a:pt x="0" y="367"/>
                    </a:cubicBezTo>
                    <a:cubicBezTo>
                      <a:pt x="0" y="367"/>
                      <a:pt x="0" y="367"/>
                      <a:pt x="0" y="367"/>
                    </a:cubicBezTo>
                    <a:cubicBezTo>
                      <a:pt x="0" y="367"/>
                      <a:pt x="0" y="367"/>
                      <a:pt x="0" y="367"/>
                    </a:cubicBezTo>
                    <a:cubicBezTo>
                      <a:pt x="0" y="371"/>
                      <a:pt x="0" y="371"/>
                      <a:pt x="0" y="371"/>
                    </a:cubicBezTo>
                    <a:cubicBezTo>
                      <a:pt x="31" y="341"/>
                      <a:pt x="60" y="313"/>
                      <a:pt x="86" y="289"/>
                    </a:cubicBezTo>
                    <a:cubicBezTo>
                      <a:pt x="126" y="250"/>
                      <a:pt x="160" y="219"/>
                      <a:pt x="184" y="196"/>
                    </a:cubicBezTo>
                    <a:cubicBezTo>
                      <a:pt x="208" y="175"/>
                      <a:pt x="222" y="162"/>
                      <a:pt x="222" y="162"/>
                    </a:cubicBezTo>
                    <a:cubicBezTo>
                      <a:pt x="222" y="162"/>
                      <a:pt x="218" y="166"/>
                      <a:pt x="211" y="174"/>
                    </a:cubicBezTo>
                    <a:cubicBezTo>
                      <a:pt x="240" y="145"/>
                      <a:pt x="268" y="118"/>
                      <a:pt x="294" y="94"/>
                    </a:cubicBezTo>
                    <a:cubicBezTo>
                      <a:pt x="333" y="56"/>
                      <a:pt x="367" y="26"/>
                      <a:pt x="390" y="4"/>
                    </a:cubicBezTo>
                    <a:cubicBezTo>
                      <a:pt x="392" y="3"/>
                      <a:pt x="393" y="1"/>
                      <a:pt x="394" y="0"/>
                    </a:cubicBezTo>
                    <a:cubicBezTo>
                      <a:pt x="400" y="0"/>
                      <a:pt x="400" y="0"/>
                      <a:pt x="400" y="0"/>
                    </a:cubicBezTo>
                    <a:cubicBezTo>
                      <a:pt x="398" y="2"/>
                      <a:pt x="396" y="5"/>
                      <a:pt x="393" y="7"/>
                    </a:cubicBezTo>
                    <a:cubicBezTo>
                      <a:pt x="381" y="20"/>
                      <a:pt x="367" y="36"/>
                      <a:pt x="350" y="54"/>
                    </a:cubicBezTo>
                    <a:cubicBezTo>
                      <a:pt x="351" y="53"/>
                      <a:pt x="352" y="52"/>
                      <a:pt x="353" y="51"/>
                    </a:cubicBezTo>
                    <a:cubicBezTo>
                      <a:pt x="370" y="35"/>
                      <a:pt x="379" y="27"/>
                      <a:pt x="379" y="27"/>
                    </a:cubicBezTo>
                    <a:cubicBezTo>
                      <a:pt x="379" y="27"/>
                      <a:pt x="375" y="31"/>
                      <a:pt x="368" y="39"/>
                    </a:cubicBezTo>
                    <a:cubicBezTo>
                      <a:pt x="383" y="25"/>
                      <a:pt x="396" y="13"/>
                      <a:pt x="406" y="3"/>
                    </a:cubicBezTo>
                    <a:cubicBezTo>
                      <a:pt x="408" y="2"/>
                      <a:pt x="409" y="1"/>
                      <a:pt x="410" y="0"/>
                    </a:cubicBezTo>
                    <a:cubicBezTo>
                      <a:pt x="417" y="0"/>
                      <a:pt x="417" y="0"/>
                      <a:pt x="417" y="0"/>
                    </a:cubicBezTo>
                    <a:cubicBezTo>
                      <a:pt x="415" y="2"/>
                      <a:pt x="412" y="5"/>
                      <a:pt x="410" y="7"/>
                    </a:cubicBezTo>
                    <a:cubicBezTo>
                      <a:pt x="383" y="36"/>
                      <a:pt x="345" y="77"/>
                      <a:pt x="299" y="126"/>
                    </a:cubicBezTo>
                    <a:cubicBezTo>
                      <a:pt x="272" y="154"/>
                      <a:pt x="242" y="186"/>
                      <a:pt x="210" y="219"/>
                    </a:cubicBezTo>
                    <a:cubicBezTo>
                      <a:pt x="217" y="212"/>
                      <a:pt x="224" y="205"/>
                      <a:pt x="231" y="198"/>
                    </a:cubicBezTo>
                    <a:cubicBezTo>
                      <a:pt x="236" y="193"/>
                      <a:pt x="241" y="188"/>
                      <a:pt x="246" y="183"/>
                    </a:cubicBezTo>
                    <a:cubicBezTo>
                      <a:pt x="231" y="199"/>
                      <a:pt x="217" y="214"/>
                      <a:pt x="205" y="227"/>
                    </a:cubicBezTo>
                    <a:cubicBezTo>
                      <a:pt x="209" y="223"/>
                      <a:pt x="213" y="219"/>
                      <a:pt x="217" y="216"/>
                    </a:cubicBezTo>
                    <a:cubicBezTo>
                      <a:pt x="238" y="196"/>
                      <a:pt x="256" y="179"/>
                      <a:pt x="268" y="168"/>
                    </a:cubicBezTo>
                    <a:cubicBezTo>
                      <a:pt x="281" y="156"/>
                      <a:pt x="288" y="149"/>
                      <a:pt x="288" y="149"/>
                    </a:cubicBezTo>
                    <a:cubicBezTo>
                      <a:pt x="288" y="149"/>
                      <a:pt x="281" y="157"/>
                      <a:pt x="270" y="169"/>
                    </a:cubicBezTo>
                    <a:cubicBezTo>
                      <a:pt x="258" y="182"/>
                      <a:pt x="242" y="200"/>
                      <a:pt x="222" y="221"/>
                    </a:cubicBezTo>
                    <a:cubicBezTo>
                      <a:pt x="202" y="242"/>
                      <a:pt x="178" y="266"/>
                      <a:pt x="152" y="292"/>
                    </a:cubicBezTo>
                    <a:cubicBezTo>
                      <a:pt x="140" y="305"/>
                      <a:pt x="127" y="319"/>
                      <a:pt x="113" y="333"/>
                    </a:cubicBezTo>
                    <a:cubicBezTo>
                      <a:pt x="100" y="346"/>
                      <a:pt x="86" y="360"/>
                      <a:pt x="72" y="374"/>
                    </a:cubicBezTo>
                    <a:cubicBezTo>
                      <a:pt x="58" y="388"/>
                      <a:pt x="45" y="401"/>
                      <a:pt x="31" y="415"/>
                    </a:cubicBezTo>
                    <a:cubicBezTo>
                      <a:pt x="21" y="425"/>
                      <a:pt x="11" y="435"/>
                      <a:pt x="1" y="444"/>
                    </a:cubicBezTo>
                    <a:cubicBezTo>
                      <a:pt x="18" y="429"/>
                      <a:pt x="32" y="415"/>
                      <a:pt x="44" y="404"/>
                    </a:cubicBezTo>
                    <a:cubicBezTo>
                      <a:pt x="69" y="381"/>
                      <a:pt x="83" y="368"/>
                      <a:pt x="83" y="368"/>
                    </a:cubicBezTo>
                    <a:cubicBezTo>
                      <a:pt x="83" y="368"/>
                      <a:pt x="83" y="368"/>
                      <a:pt x="83" y="368"/>
                    </a:cubicBezTo>
                    <a:cubicBezTo>
                      <a:pt x="83" y="368"/>
                      <a:pt x="83" y="368"/>
                      <a:pt x="83" y="368"/>
                    </a:cubicBezTo>
                    <a:cubicBezTo>
                      <a:pt x="83" y="368"/>
                      <a:pt x="70" y="382"/>
                      <a:pt x="48" y="407"/>
                    </a:cubicBezTo>
                    <a:cubicBezTo>
                      <a:pt x="35" y="421"/>
                      <a:pt x="19" y="438"/>
                      <a:pt x="0" y="458"/>
                    </a:cubicBezTo>
                    <a:cubicBezTo>
                      <a:pt x="0" y="466"/>
                      <a:pt x="0" y="466"/>
                      <a:pt x="0" y="466"/>
                    </a:cubicBezTo>
                    <a:cubicBezTo>
                      <a:pt x="15" y="451"/>
                      <a:pt x="29" y="438"/>
                      <a:pt x="43" y="425"/>
                    </a:cubicBezTo>
                    <a:cubicBezTo>
                      <a:pt x="68" y="401"/>
                      <a:pt x="90" y="380"/>
                      <a:pt x="109" y="363"/>
                    </a:cubicBezTo>
                    <a:cubicBezTo>
                      <a:pt x="117" y="355"/>
                      <a:pt x="125" y="347"/>
                      <a:pt x="132" y="340"/>
                    </a:cubicBezTo>
                    <a:cubicBezTo>
                      <a:pt x="166" y="307"/>
                      <a:pt x="198" y="276"/>
                      <a:pt x="226" y="250"/>
                    </a:cubicBezTo>
                    <a:cubicBezTo>
                      <a:pt x="254" y="223"/>
                      <a:pt x="277" y="202"/>
                      <a:pt x="293" y="187"/>
                    </a:cubicBezTo>
                    <a:cubicBezTo>
                      <a:pt x="310" y="172"/>
                      <a:pt x="319" y="163"/>
                      <a:pt x="319" y="163"/>
                    </a:cubicBezTo>
                    <a:cubicBezTo>
                      <a:pt x="319" y="163"/>
                      <a:pt x="310" y="172"/>
                      <a:pt x="295" y="189"/>
                    </a:cubicBezTo>
                    <a:cubicBezTo>
                      <a:pt x="290" y="195"/>
                      <a:pt x="284" y="201"/>
                      <a:pt x="277" y="209"/>
                    </a:cubicBezTo>
                    <a:cubicBezTo>
                      <a:pt x="304" y="183"/>
                      <a:pt x="326" y="163"/>
                      <a:pt x="343" y="147"/>
                    </a:cubicBezTo>
                    <a:cubicBezTo>
                      <a:pt x="349" y="141"/>
                      <a:pt x="355" y="136"/>
                      <a:pt x="359" y="132"/>
                    </a:cubicBezTo>
                    <a:cubicBezTo>
                      <a:pt x="375" y="117"/>
                      <a:pt x="389" y="103"/>
                      <a:pt x="403" y="90"/>
                    </a:cubicBezTo>
                    <a:cubicBezTo>
                      <a:pt x="442" y="53"/>
                      <a:pt x="474" y="24"/>
                      <a:pt x="497" y="2"/>
                    </a:cubicBezTo>
                    <a:cubicBezTo>
                      <a:pt x="498" y="2"/>
                      <a:pt x="498" y="1"/>
                      <a:pt x="499" y="0"/>
                    </a:cubicBezTo>
                    <a:cubicBezTo>
                      <a:pt x="505" y="0"/>
                      <a:pt x="505" y="0"/>
                      <a:pt x="505" y="0"/>
                    </a:cubicBezTo>
                    <a:cubicBezTo>
                      <a:pt x="503" y="2"/>
                      <a:pt x="501" y="4"/>
                      <a:pt x="500" y="5"/>
                    </a:cubicBezTo>
                    <a:cubicBezTo>
                      <a:pt x="479" y="28"/>
                      <a:pt x="449" y="61"/>
                      <a:pt x="412" y="99"/>
                    </a:cubicBezTo>
                    <a:cubicBezTo>
                      <a:pt x="384" y="129"/>
                      <a:pt x="352" y="162"/>
                      <a:pt x="318" y="197"/>
                    </a:cubicBezTo>
                    <a:cubicBezTo>
                      <a:pt x="334" y="182"/>
                      <a:pt x="350" y="166"/>
                      <a:pt x="365" y="152"/>
                    </a:cubicBezTo>
                    <a:cubicBezTo>
                      <a:pt x="407" y="112"/>
                      <a:pt x="443" y="79"/>
                      <a:pt x="468" y="56"/>
                    </a:cubicBezTo>
                    <a:cubicBezTo>
                      <a:pt x="493" y="33"/>
                      <a:pt x="508" y="19"/>
                      <a:pt x="508" y="19"/>
                    </a:cubicBezTo>
                    <a:cubicBezTo>
                      <a:pt x="508" y="19"/>
                      <a:pt x="508" y="19"/>
                      <a:pt x="508" y="19"/>
                    </a:cubicBezTo>
                    <a:cubicBezTo>
                      <a:pt x="508" y="19"/>
                      <a:pt x="508" y="19"/>
                      <a:pt x="508" y="19"/>
                    </a:cubicBezTo>
                    <a:cubicBezTo>
                      <a:pt x="508" y="19"/>
                      <a:pt x="494" y="34"/>
                      <a:pt x="471" y="59"/>
                    </a:cubicBezTo>
                    <a:cubicBezTo>
                      <a:pt x="469" y="61"/>
                      <a:pt x="467" y="64"/>
                      <a:pt x="464" y="66"/>
                    </a:cubicBezTo>
                    <a:cubicBezTo>
                      <a:pt x="483" y="49"/>
                      <a:pt x="494" y="39"/>
                      <a:pt x="494" y="39"/>
                    </a:cubicBezTo>
                    <a:cubicBezTo>
                      <a:pt x="494" y="39"/>
                      <a:pt x="484" y="51"/>
                      <a:pt x="466" y="70"/>
                    </a:cubicBezTo>
                    <a:cubicBezTo>
                      <a:pt x="448" y="89"/>
                      <a:pt x="422" y="117"/>
                      <a:pt x="391" y="150"/>
                    </a:cubicBezTo>
                    <a:cubicBezTo>
                      <a:pt x="359" y="183"/>
                      <a:pt x="323" y="221"/>
                      <a:pt x="283" y="262"/>
                    </a:cubicBezTo>
                    <a:cubicBezTo>
                      <a:pt x="268" y="278"/>
                      <a:pt x="252" y="293"/>
                      <a:pt x="236" y="310"/>
                    </a:cubicBezTo>
                    <a:cubicBezTo>
                      <a:pt x="233" y="313"/>
                      <a:pt x="230" y="316"/>
                      <a:pt x="227" y="319"/>
                    </a:cubicBezTo>
                    <a:cubicBezTo>
                      <a:pt x="212" y="334"/>
                      <a:pt x="196" y="350"/>
                      <a:pt x="181" y="366"/>
                    </a:cubicBezTo>
                    <a:cubicBezTo>
                      <a:pt x="165" y="382"/>
                      <a:pt x="149" y="398"/>
                      <a:pt x="133" y="415"/>
                    </a:cubicBezTo>
                    <a:cubicBezTo>
                      <a:pt x="117" y="431"/>
                      <a:pt x="100" y="447"/>
                      <a:pt x="85" y="462"/>
                    </a:cubicBezTo>
                    <a:cubicBezTo>
                      <a:pt x="73" y="475"/>
                      <a:pt x="62" y="486"/>
                      <a:pt x="53" y="496"/>
                    </a:cubicBezTo>
                    <a:cubicBezTo>
                      <a:pt x="34" y="517"/>
                      <a:pt x="22" y="530"/>
                      <a:pt x="22" y="530"/>
                    </a:cubicBezTo>
                    <a:cubicBezTo>
                      <a:pt x="22" y="530"/>
                      <a:pt x="35" y="518"/>
                      <a:pt x="56" y="499"/>
                    </a:cubicBezTo>
                    <a:cubicBezTo>
                      <a:pt x="77" y="479"/>
                      <a:pt x="108" y="451"/>
                      <a:pt x="144" y="416"/>
                    </a:cubicBezTo>
                    <a:cubicBezTo>
                      <a:pt x="162" y="399"/>
                      <a:pt x="182" y="380"/>
                      <a:pt x="203" y="360"/>
                    </a:cubicBezTo>
                    <a:cubicBezTo>
                      <a:pt x="223" y="340"/>
                      <a:pt x="245" y="319"/>
                      <a:pt x="267" y="298"/>
                    </a:cubicBezTo>
                    <a:cubicBezTo>
                      <a:pt x="289" y="276"/>
                      <a:pt x="313" y="253"/>
                      <a:pt x="336" y="230"/>
                    </a:cubicBezTo>
                    <a:cubicBezTo>
                      <a:pt x="359" y="207"/>
                      <a:pt x="383" y="184"/>
                      <a:pt x="406" y="160"/>
                    </a:cubicBezTo>
                    <a:cubicBezTo>
                      <a:pt x="426" y="140"/>
                      <a:pt x="446" y="120"/>
                      <a:pt x="466" y="101"/>
                    </a:cubicBezTo>
                    <a:cubicBezTo>
                      <a:pt x="474" y="93"/>
                      <a:pt x="482" y="85"/>
                      <a:pt x="490" y="77"/>
                    </a:cubicBezTo>
                    <a:cubicBezTo>
                      <a:pt x="493" y="74"/>
                      <a:pt x="496" y="71"/>
                      <a:pt x="499" y="68"/>
                    </a:cubicBezTo>
                    <a:cubicBezTo>
                      <a:pt x="483" y="85"/>
                      <a:pt x="470" y="99"/>
                      <a:pt x="460" y="109"/>
                    </a:cubicBezTo>
                    <a:cubicBezTo>
                      <a:pt x="449" y="122"/>
                      <a:pt x="443" y="129"/>
                      <a:pt x="443" y="129"/>
                    </a:cubicBezTo>
                    <a:cubicBezTo>
                      <a:pt x="443" y="129"/>
                      <a:pt x="450" y="122"/>
                      <a:pt x="462" y="111"/>
                    </a:cubicBezTo>
                    <a:cubicBezTo>
                      <a:pt x="473" y="100"/>
                      <a:pt x="489" y="86"/>
                      <a:pt x="508" y="68"/>
                    </a:cubicBezTo>
                    <a:cubicBezTo>
                      <a:pt x="495" y="81"/>
                      <a:pt x="482" y="94"/>
                      <a:pt x="469" y="107"/>
                    </a:cubicBezTo>
                    <a:cubicBezTo>
                      <a:pt x="455" y="121"/>
                      <a:pt x="441" y="135"/>
                      <a:pt x="428" y="148"/>
                    </a:cubicBezTo>
                    <a:cubicBezTo>
                      <a:pt x="414" y="162"/>
                      <a:pt x="401" y="176"/>
                      <a:pt x="388" y="189"/>
                    </a:cubicBezTo>
                    <a:cubicBezTo>
                      <a:pt x="375" y="202"/>
                      <a:pt x="362" y="215"/>
                      <a:pt x="350" y="228"/>
                    </a:cubicBezTo>
                    <a:cubicBezTo>
                      <a:pt x="339" y="240"/>
                      <a:pt x="327" y="251"/>
                      <a:pt x="317" y="262"/>
                    </a:cubicBezTo>
                    <a:cubicBezTo>
                      <a:pt x="297" y="284"/>
                      <a:pt x="280" y="302"/>
                      <a:pt x="268" y="314"/>
                    </a:cubicBezTo>
                    <a:cubicBezTo>
                      <a:pt x="257" y="327"/>
                      <a:pt x="250" y="334"/>
                      <a:pt x="250" y="334"/>
                    </a:cubicBezTo>
                    <a:cubicBezTo>
                      <a:pt x="250" y="334"/>
                      <a:pt x="257" y="328"/>
                      <a:pt x="270" y="316"/>
                    </a:cubicBezTo>
                    <a:cubicBezTo>
                      <a:pt x="283" y="304"/>
                      <a:pt x="301" y="288"/>
                      <a:pt x="322" y="267"/>
                    </a:cubicBezTo>
                    <a:cubicBezTo>
                      <a:pt x="333" y="257"/>
                      <a:pt x="345" y="246"/>
                      <a:pt x="357" y="234"/>
                    </a:cubicBezTo>
                    <a:cubicBezTo>
                      <a:pt x="369" y="222"/>
                      <a:pt x="382" y="210"/>
                      <a:pt x="395" y="197"/>
                    </a:cubicBezTo>
                    <a:cubicBezTo>
                      <a:pt x="408" y="184"/>
                      <a:pt x="422" y="170"/>
                      <a:pt x="436" y="157"/>
                    </a:cubicBezTo>
                    <a:cubicBezTo>
                      <a:pt x="450" y="143"/>
                      <a:pt x="464" y="129"/>
                      <a:pt x="478" y="115"/>
                    </a:cubicBezTo>
                    <a:cubicBezTo>
                      <a:pt x="482" y="111"/>
                      <a:pt x="485" y="107"/>
                      <a:pt x="489" y="104"/>
                    </a:cubicBezTo>
                    <a:cubicBezTo>
                      <a:pt x="483" y="111"/>
                      <a:pt x="479" y="114"/>
                      <a:pt x="479" y="114"/>
                    </a:cubicBezTo>
                    <a:cubicBezTo>
                      <a:pt x="479" y="114"/>
                      <a:pt x="487" y="108"/>
                      <a:pt x="500" y="96"/>
                    </a:cubicBezTo>
                    <a:cubicBezTo>
                      <a:pt x="511" y="85"/>
                      <a:pt x="526" y="71"/>
                      <a:pt x="544" y="54"/>
                    </a:cubicBezTo>
                    <a:cubicBezTo>
                      <a:pt x="538" y="60"/>
                      <a:pt x="533" y="66"/>
                      <a:pt x="527" y="71"/>
                    </a:cubicBezTo>
                    <a:cubicBezTo>
                      <a:pt x="517" y="82"/>
                      <a:pt x="508" y="92"/>
                      <a:pt x="499" y="101"/>
                    </a:cubicBezTo>
                    <a:cubicBezTo>
                      <a:pt x="481" y="120"/>
                      <a:pt x="466" y="136"/>
                      <a:pt x="456" y="147"/>
                    </a:cubicBezTo>
                    <a:cubicBezTo>
                      <a:pt x="446" y="158"/>
                      <a:pt x="440" y="164"/>
                      <a:pt x="440" y="164"/>
                    </a:cubicBezTo>
                    <a:cubicBezTo>
                      <a:pt x="440" y="164"/>
                      <a:pt x="447" y="158"/>
                      <a:pt x="458" y="148"/>
                    </a:cubicBezTo>
                    <a:cubicBezTo>
                      <a:pt x="462" y="144"/>
                      <a:pt x="468" y="138"/>
                      <a:pt x="475" y="132"/>
                    </a:cubicBezTo>
                    <a:cubicBezTo>
                      <a:pt x="473" y="134"/>
                      <a:pt x="472" y="135"/>
                      <a:pt x="472" y="135"/>
                    </a:cubicBezTo>
                    <a:cubicBezTo>
                      <a:pt x="472" y="135"/>
                      <a:pt x="478" y="129"/>
                      <a:pt x="490" y="119"/>
                    </a:cubicBezTo>
                    <a:cubicBezTo>
                      <a:pt x="477" y="131"/>
                      <a:pt x="465" y="144"/>
                      <a:pt x="452" y="156"/>
                    </a:cubicBezTo>
                    <a:cubicBezTo>
                      <a:pt x="437" y="171"/>
                      <a:pt x="422" y="186"/>
                      <a:pt x="407" y="201"/>
                    </a:cubicBezTo>
                    <a:cubicBezTo>
                      <a:pt x="392" y="216"/>
                      <a:pt x="377" y="231"/>
                      <a:pt x="362" y="246"/>
                    </a:cubicBezTo>
                    <a:cubicBezTo>
                      <a:pt x="348" y="261"/>
                      <a:pt x="333" y="275"/>
                      <a:pt x="320" y="289"/>
                    </a:cubicBezTo>
                    <a:cubicBezTo>
                      <a:pt x="306" y="304"/>
                      <a:pt x="292" y="317"/>
                      <a:pt x="280" y="330"/>
                    </a:cubicBezTo>
                    <a:cubicBezTo>
                      <a:pt x="267" y="344"/>
                      <a:pt x="255" y="356"/>
                      <a:pt x="244" y="367"/>
                    </a:cubicBezTo>
                    <a:cubicBezTo>
                      <a:pt x="222" y="390"/>
                      <a:pt x="205" y="410"/>
                      <a:pt x="192" y="423"/>
                    </a:cubicBezTo>
                    <a:cubicBezTo>
                      <a:pt x="179" y="437"/>
                      <a:pt x="172" y="445"/>
                      <a:pt x="172" y="445"/>
                    </a:cubicBezTo>
                    <a:cubicBezTo>
                      <a:pt x="172" y="445"/>
                      <a:pt x="178" y="440"/>
                      <a:pt x="188" y="430"/>
                    </a:cubicBezTo>
                    <a:cubicBezTo>
                      <a:pt x="171" y="448"/>
                      <a:pt x="155" y="464"/>
                      <a:pt x="141" y="480"/>
                    </a:cubicBezTo>
                    <a:cubicBezTo>
                      <a:pt x="108" y="514"/>
                      <a:pt x="81" y="544"/>
                      <a:pt x="62" y="564"/>
                    </a:cubicBezTo>
                    <a:cubicBezTo>
                      <a:pt x="43" y="585"/>
                      <a:pt x="32" y="596"/>
                      <a:pt x="32" y="596"/>
                    </a:cubicBezTo>
                    <a:cubicBezTo>
                      <a:pt x="32" y="596"/>
                      <a:pt x="44" y="586"/>
                      <a:pt x="64" y="567"/>
                    </a:cubicBezTo>
                    <a:cubicBezTo>
                      <a:pt x="85" y="548"/>
                      <a:pt x="114" y="521"/>
                      <a:pt x="149" y="488"/>
                    </a:cubicBezTo>
                    <a:cubicBezTo>
                      <a:pt x="166" y="471"/>
                      <a:pt x="185" y="453"/>
                      <a:pt x="204" y="434"/>
                    </a:cubicBezTo>
                    <a:cubicBezTo>
                      <a:pt x="216" y="423"/>
                      <a:pt x="229" y="411"/>
                      <a:pt x="242" y="399"/>
                    </a:cubicBezTo>
                    <a:cubicBezTo>
                      <a:pt x="224" y="417"/>
                      <a:pt x="209" y="434"/>
                      <a:pt x="196" y="447"/>
                    </a:cubicBezTo>
                    <a:cubicBezTo>
                      <a:pt x="172" y="473"/>
                      <a:pt x="158" y="488"/>
                      <a:pt x="158" y="488"/>
                    </a:cubicBezTo>
                    <a:cubicBezTo>
                      <a:pt x="158" y="488"/>
                      <a:pt x="174" y="475"/>
                      <a:pt x="200" y="450"/>
                    </a:cubicBezTo>
                    <a:cubicBezTo>
                      <a:pt x="218" y="433"/>
                      <a:pt x="242" y="411"/>
                      <a:pt x="270" y="385"/>
                    </a:cubicBezTo>
                    <a:cubicBezTo>
                      <a:pt x="250" y="406"/>
                      <a:pt x="239" y="419"/>
                      <a:pt x="239" y="419"/>
                    </a:cubicBezTo>
                    <a:cubicBezTo>
                      <a:pt x="239" y="419"/>
                      <a:pt x="254" y="405"/>
                      <a:pt x="279" y="382"/>
                    </a:cubicBezTo>
                    <a:cubicBezTo>
                      <a:pt x="288" y="373"/>
                      <a:pt x="299" y="364"/>
                      <a:pt x="311" y="353"/>
                    </a:cubicBezTo>
                    <a:cubicBezTo>
                      <a:pt x="294" y="370"/>
                      <a:pt x="277" y="387"/>
                      <a:pt x="261" y="404"/>
                    </a:cubicBezTo>
                    <a:cubicBezTo>
                      <a:pt x="242" y="424"/>
                      <a:pt x="224" y="442"/>
                      <a:pt x="207" y="460"/>
                    </a:cubicBezTo>
                    <a:cubicBezTo>
                      <a:pt x="174" y="495"/>
                      <a:pt x="147" y="524"/>
                      <a:pt x="128" y="545"/>
                    </a:cubicBezTo>
                    <a:cubicBezTo>
                      <a:pt x="109" y="565"/>
                      <a:pt x="98" y="577"/>
                      <a:pt x="98" y="577"/>
                    </a:cubicBezTo>
                    <a:cubicBezTo>
                      <a:pt x="98" y="577"/>
                      <a:pt x="110" y="566"/>
                      <a:pt x="131" y="547"/>
                    </a:cubicBezTo>
                    <a:cubicBezTo>
                      <a:pt x="151" y="528"/>
                      <a:pt x="181" y="501"/>
                      <a:pt x="215" y="468"/>
                    </a:cubicBezTo>
                    <a:cubicBezTo>
                      <a:pt x="218" y="466"/>
                      <a:pt x="220" y="464"/>
                      <a:pt x="222" y="461"/>
                    </a:cubicBezTo>
                    <a:cubicBezTo>
                      <a:pt x="212" y="473"/>
                      <a:pt x="206" y="479"/>
                      <a:pt x="206" y="479"/>
                    </a:cubicBezTo>
                    <a:cubicBezTo>
                      <a:pt x="206" y="479"/>
                      <a:pt x="218" y="468"/>
                      <a:pt x="240" y="448"/>
                    </a:cubicBezTo>
                    <a:cubicBezTo>
                      <a:pt x="244" y="444"/>
                      <a:pt x="248" y="440"/>
                      <a:pt x="253" y="435"/>
                    </a:cubicBezTo>
                    <a:cubicBezTo>
                      <a:pt x="246" y="443"/>
                      <a:pt x="239" y="451"/>
                      <a:pt x="232" y="458"/>
                    </a:cubicBezTo>
                    <a:cubicBezTo>
                      <a:pt x="193" y="498"/>
                      <a:pt x="162" y="533"/>
                      <a:pt x="139" y="557"/>
                    </a:cubicBezTo>
                    <a:cubicBezTo>
                      <a:pt x="117" y="581"/>
                      <a:pt x="105" y="594"/>
                      <a:pt x="105" y="594"/>
                    </a:cubicBezTo>
                    <a:cubicBezTo>
                      <a:pt x="105" y="594"/>
                      <a:pt x="118" y="582"/>
                      <a:pt x="143" y="560"/>
                    </a:cubicBezTo>
                    <a:cubicBezTo>
                      <a:pt x="166" y="537"/>
                      <a:pt x="201" y="506"/>
                      <a:pt x="241" y="467"/>
                    </a:cubicBezTo>
                    <a:cubicBezTo>
                      <a:pt x="261" y="448"/>
                      <a:pt x="283" y="427"/>
                      <a:pt x="306" y="405"/>
                    </a:cubicBezTo>
                    <a:cubicBezTo>
                      <a:pt x="329" y="382"/>
                      <a:pt x="354" y="359"/>
                      <a:pt x="379" y="335"/>
                    </a:cubicBezTo>
                    <a:cubicBezTo>
                      <a:pt x="385" y="328"/>
                      <a:pt x="392" y="322"/>
                      <a:pt x="398" y="316"/>
                    </a:cubicBezTo>
                    <a:cubicBezTo>
                      <a:pt x="391" y="323"/>
                      <a:pt x="384" y="330"/>
                      <a:pt x="377" y="337"/>
                    </a:cubicBezTo>
                    <a:cubicBezTo>
                      <a:pt x="356" y="358"/>
                      <a:pt x="336" y="379"/>
                      <a:pt x="316" y="399"/>
                    </a:cubicBezTo>
                    <a:cubicBezTo>
                      <a:pt x="297" y="419"/>
                      <a:pt x="278" y="438"/>
                      <a:pt x="260" y="456"/>
                    </a:cubicBezTo>
                    <a:cubicBezTo>
                      <a:pt x="243" y="475"/>
                      <a:pt x="226" y="492"/>
                      <a:pt x="210" y="509"/>
                    </a:cubicBezTo>
                    <a:cubicBezTo>
                      <a:pt x="180" y="541"/>
                      <a:pt x="154" y="568"/>
                      <a:pt x="137" y="587"/>
                    </a:cubicBezTo>
                    <a:cubicBezTo>
                      <a:pt x="119" y="607"/>
                      <a:pt x="109" y="618"/>
                      <a:pt x="109" y="618"/>
                    </a:cubicBezTo>
                    <a:cubicBezTo>
                      <a:pt x="109" y="618"/>
                      <a:pt x="120" y="608"/>
                      <a:pt x="139" y="590"/>
                    </a:cubicBezTo>
                    <a:cubicBezTo>
                      <a:pt x="158" y="572"/>
                      <a:pt x="186" y="547"/>
                      <a:pt x="218" y="516"/>
                    </a:cubicBezTo>
                    <a:cubicBezTo>
                      <a:pt x="234" y="501"/>
                      <a:pt x="252" y="484"/>
                      <a:pt x="270" y="466"/>
                    </a:cubicBezTo>
                    <a:cubicBezTo>
                      <a:pt x="273" y="463"/>
                      <a:pt x="277" y="460"/>
                      <a:pt x="280" y="456"/>
                    </a:cubicBezTo>
                    <a:cubicBezTo>
                      <a:pt x="263" y="474"/>
                      <a:pt x="247" y="491"/>
                      <a:pt x="232" y="506"/>
                    </a:cubicBezTo>
                    <a:cubicBezTo>
                      <a:pt x="194" y="546"/>
                      <a:pt x="164" y="580"/>
                      <a:pt x="142" y="603"/>
                    </a:cubicBezTo>
                    <a:cubicBezTo>
                      <a:pt x="120" y="627"/>
                      <a:pt x="108" y="640"/>
                      <a:pt x="108" y="640"/>
                    </a:cubicBezTo>
                    <a:cubicBezTo>
                      <a:pt x="108" y="640"/>
                      <a:pt x="118" y="630"/>
                      <a:pt x="137" y="613"/>
                    </a:cubicBezTo>
                    <a:cubicBezTo>
                      <a:pt x="107" y="646"/>
                      <a:pt x="81" y="673"/>
                      <a:pt x="62" y="694"/>
                    </a:cubicBezTo>
                    <a:cubicBezTo>
                      <a:pt x="37" y="721"/>
                      <a:pt x="23" y="736"/>
                      <a:pt x="23" y="736"/>
                    </a:cubicBezTo>
                    <a:cubicBezTo>
                      <a:pt x="23" y="736"/>
                      <a:pt x="39" y="722"/>
                      <a:pt x="65" y="697"/>
                    </a:cubicBezTo>
                    <a:cubicBezTo>
                      <a:pt x="92" y="673"/>
                      <a:pt x="130" y="638"/>
                      <a:pt x="175" y="595"/>
                    </a:cubicBezTo>
                    <a:cubicBezTo>
                      <a:pt x="192" y="578"/>
                      <a:pt x="211" y="560"/>
                      <a:pt x="231" y="541"/>
                    </a:cubicBezTo>
                    <a:cubicBezTo>
                      <a:pt x="230" y="542"/>
                      <a:pt x="230" y="543"/>
                      <a:pt x="229" y="543"/>
                    </a:cubicBezTo>
                    <a:cubicBezTo>
                      <a:pt x="206" y="568"/>
                      <a:pt x="193" y="582"/>
                      <a:pt x="193" y="582"/>
                    </a:cubicBezTo>
                    <a:cubicBezTo>
                      <a:pt x="193" y="582"/>
                      <a:pt x="207" y="569"/>
                      <a:pt x="232" y="547"/>
                    </a:cubicBezTo>
                    <a:cubicBezTo>
                      <a:pt x="256" y="524"/>
                      <a:pt x="291" y="492"/>
                      <a:pt x="333" y="452"/>
                    </a:cubicBezTo>
                    <a:cubicBezTo>
                      <a:pt x="353" y="432"/>
                      <a:pt x="376" y="411"/>
                      <a:pt x="399" y="388"/>
                    </a:cubicBezTo>
                    <a:cubicBezTo>
                      <a:pt x="423" y="366"/>
                      <a:pt x="448" y="342"/>
                      <a:pt x="473" y="317"/>
                    </a:cubicBezTo>
                    <a:cubicBezTo>
                      <a:pt x="474" y="316"/>
                      <a:pt x="475" y="315"/>
                      <a:pt x="476" y="314"/>
                    </a:cubicBezTo>
                    <a:cubicBezTo>
                      <a:pt x="449" y="341"/>
                      <a:pt x="423" y="368"/>
                      <a:pt x="397" y="394"/>
                    </a:cubicBezTo>
                    <a:cubicBezTo>
                      <a:pt x="369" y="423"/>
                      <a:pt x="342" y="451"/>
                      <a:pt x="317" y="477"/>
                    </a:cubicBezTo>
                    <a:cubicBezTo>
                      <a:pt x="291" y="504"/>
                      <a:pt x="267" y="529"/>
                      <a:pt x="245" y="552"/>
                    </a:cubicBezTo>
                    <a:cubicBezTo>
                      <a:pt x="201" y="599"/>
                      <a:pt x="165" y="638"/>
                      <a:pt x="139" y="665"/>
                    </a:cubicBezTo>
                    <a:cubicBezTo>
                      <a:pt x="114" y="693"/>
                      <a:pt x="99" y="709"/>
                      <a:pt x="99" y="709"/>
                    </a:cubicBezTo>
                    <a:cubicBezTo>
                      <a:pt x="99" y="709"/>
                      <a:pt x="115" y="694"/>
                      <a:pt x="143" y="669"/>
                    </a:cubicBezTo>
                    <a:cubicBezTo>
                      <a:pt x="165" y="648"/>
                      <a:pt x="195" y="620"/>
                      <a:pt x="231" y="586"/>
                    </a:cubicBezTo>
                    <a:cubicBezTo>
                      <a:pt x="220" y="598"/>
                      <a:pt x="209" y="609"/>
                      <a:pt x="199" y="620"/>
                    </a:cubicBezTo>
                    <a:cubicBezTo>
                      <a:pt x="160" y="660"/>
                      <a:pt x="129" y="695"/>
                      <a:pt x="106" y="719"/>
                    </a:cubicBezTo>
                    <a:cubicBezTo>
                      <a:pt x="84" y="743"/>
                      <a:pt x="71" y="757"/>
                      <a:pt x="71" y="757"/>
                    </a:cubicBezTo>
                    <a:cubicBezTo>
                      <a:pt x="71" y="757"/>
                      <a:pt x="85" y="744"/>
                      <a:pt x="109" y="722"/>
                    </a:cubicBezTo>
                    <a:cubicBezTo>
                      <a:pt x="126" y="707"/>
                      <a:pt x="148" y="687"/>
                      <a:pt x="173" y="663"/>
                    </a:cubicBezTo>
                    <a:cubicBezTo>
                      <a:pt x="162" y="675"/>
                      <a:pt x="151" y="686"/>
                      <a:pt x="142" y="696"/>
                    </a:cubicBezTo>
                    <a:cubicBezTo>
                      <a:pt x="118" y="722"/>
                      <a:pt x="104" y="737"/>
                      <a:pt x="104" y="737"/>
                    </a:cubicBezTo>
                    <a:cubicBezTo>
                      <a:pt x="104" y="737"/>
                      <a:pt x="119" y="723"/>
                      <a:pt x="146" y="699"/>
                    </a:cubicBezTo>
                    <a:cubicBezTo>
                      <a:pt x="161" y="685"/>
                      <a:pt x="180" y="667"/>
                      <a:pt x="203" y="646"/>
                    </a:cubicBezTo>
                    <a:cubicBezTo>
                      <a:pt x="209" y="640"/>
                      <a:pt x="218" y="632"/>
                      <a:pt x="230" y="621"/>
                    </a:cubicBezTo>
                    <a:cubicBezTo>
                      <a:pt x="236" y="615"/>
                      <a:pt x="242" y="610"/>
                      <a:pt x="249" y="603"/>
                    </a:cubicBezTo>
                    <a:cubicBezTo>
                      <a:pt x="243" y="609"/>
                      <a:pt x="238" y="615"/>
                      <a:pt x="232" y="621"/>
                    </a:cubicBezTo>
                    <a:cubicBezTo>
                      <a:pt x="190" y="665"/>
                      <a:pt x="156" y="702"/>
                      <a:pt x="131" y="728"/>
                    </a:cubicBezTo>
                    <a:cubicBezTo>
                      <a:pt x="107" y="755"/>
                      <a:pt x="94" y="770"/>
                      <a:pt x="94" y="770"/>
                    </a:cubicBezTo>
                    <a:cubicBezTo>
                      <a:pt x="94" y="770"/>
                      <a:pt x="109" y="756"/>
                      <a:pt x="135" y="732"/>
                    </a:cubicBezTo>
                    <a:cubicBezTo>
                      <a:pt x="161" y="707"/>
                      <a:pt x="198" y="673"/>
                      <a:pt x="242" y="631"/>
                    </a:cubicBezTo>
                    <a:cubicBezTo>
                      <a:pt x="264" y="610"/>
                      <a:pt x="288" y="587"/>
                      <a:pt x="313" y="563"/>
                    </a:cubicBezTo>
                    <a:cubicBezTo>
                      <a:pt x="339" y="539"/>
                      <a:pt x="365" y="513"/>
                      <a:pt x="392" y="487"/>
                    </a:cubicBezTo>
                    <a:cubicBezTo>
                      <a:pt x="419" y="460"/>
                      <a:pt x="448" y="432"/>
                      <a:pt x="476" y="404"/>
                    </a:cubicBezTo>
                    <a:cubicBezTo>
                      <a:pt x="504" y="376"/>
                      <a:pt x="533" y="348"/>
                      <a:pt x="562" y="319"/>
                    </a:cubicBezTo>
                    <a:cubicBezTo>
                      <a:pt x="591" y="290"/>
                      <a:pt x="619" y="261"/>
                      <a:pt x="647" y="233"/>
                    </a:cubicBezTo>
                    <a:cubicBezTo>
                      <a:pt x="676" y="204"/>
                      <a:pt x="703" y="176"/>
                      <a:pt x="730" y="149"/>
                    </a:cubicBezTo>
                    <a:cubicBezTo>
                      <a:pt x="749" y="129"/>
                      <a:pt x="768" y="110"/>
                      <a:pt x="786" y="91"/>
                    </a:cubicBezTo>
                    <a:cubicBezTo>
                      <a:pt x="793" y="84"/>
                      <a:pt x="800" y="77"/>
                      <a:pt x="806" y="71"/>
                    </a:cubicBezTo>
                    <a:cubicBezTo>
                      <a:pt x="824" y="53"/>
                      <a:pt x="842" y="35"/>
                      <a:pt x="859" y="17"/>
                    </a:cubicBezTo>
                    <a:cubicBezTo>
                      <a:pt x="865" y="11"/>
                      <a:pt x="871" y="6"/>
                      <a:pt x="876" y="0"/>
                    </a:cubicBezTo>
                  </a:path>
                </a:pathLst>
              </a:custGeom>
              <a:solidFill>
                <a:schemeClr val="tx1">
                  <a:alpha val="11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403" name="í$ľîḓé"/>
              <p:cNvSpPr/>
              <p:nvPr/>
            </p:nvSpPr>
            <p:spPr bwMode="auto">
              <a:xfrm rot="850582">
                <a:off x="4214090" y="2317948"/>
                <a:ext cx="1950549" cy="1155165"/>
              </a:xfrm>
              <a:custGeom>
                <a:avLst/>
                <a:gdLst>
                  <a:gd name="T0" fmla="*/ 217 w 508"/>
                  <a:gd name="T1" fmla="*/ 216 h 535"/>
                  <a:gd name="T2" fmla="*/ 146 w 508"/>
                  <a:gd name="T3" fmla="*/ 291 h 535"/>
                  <a:gd name="T4" fmla="*/ 57 w 508"/>
                  <a:gd name="T5" fmla="*/ 385 h 535"/>
                  <a:gd name="T6" fmla="*/ 48 w 508"/>
                  <a:gd name="T7" fmla="*/ 407 h 535"/>
                  <a:gd name="T8" fmla="*/ 1 w 508"/>
                  <a:gd name="T9" fmla="*/ 444 h 535"/>
                  <a:gd name="T10" fmla="*/ 113 w 508"/>
                  <a:gd name="T11" fmla="*/ 333 h 535"/>
                  <a:gd name="T12" fmla="*/ 270 w 508"/>
                  <a:gd name="T13" fmla="*/ 169 h 535"/>
                  <a:gd name="T14" fmla="*/ 349 w 508"/>
                  <a:gd name="T15" fmla="*/ 0 h 535"/>
                  <a:gd name="T16" fmla="*/ 248 w 508"/>
                  <a:gd name="T17" fmla="*/ 102 h 535"/>
                  <a:gd name="T18" fmla="*/ 143 w 508"/>
                  <a:gd name="T19" fmla="*/ 209 h 535"/>
                  <a:gd name="T20" fmla="*/ 0 w 508"/>
                  <a:gd name="T21" fmla="*/ 358 h 535"/>
                  <a:gd name="T22" fmla="*/ 101 w 508"/>
                  <a:gd name="T23" fmla="*/ 265 h 535"/>
                  <a:gd name="T24" fmla="*/ 355 w 508"/>
                  <a:gd name="T25" fmla="*/ 0 h 535"/>
                  <a:gd name="T26" fmla="*/ 406 w 508"/>
                  <a:gd name="T27" fmla="*/ 3 h 535"/>
                  <a:gd name="T28" fmla="*/ 353 w 508"/>
                  <a:gd name="T29" fmla="*/ 51 h 535"/>
                  <a:gd name="T30" fmla="*/ 400 w 508"/>
                  <a:gd name="T31" fmla="*/ 0 h 535"/>
                  <a:gd name="T32" fmla="*/ 294 w 508"/>
                  <a:gd name="T33" fmla="*/ 94 h 535"/>
                  <a:gd name="T34" fmla="*/ 184 w 508"/>
                  <a:gd name="T35" fmla="*/ 196 h 535"/>
                  <a:gd name="T36" fmla="*/ 0 w 508"/>
                  <a:gd name="T37" fmla="*/ 394 h 535"/>
                  <a:gd name="T38" fmla="*/ 219 w 508"/>
                  <a:gd name="T39" fmla="*/ 181 h 535"/>
                  <a:gd name="T40" fmla="*/ 275 w 508"/>
                  <a:gd name="T41" fmla="*/ 127 h 535"/>
                  <a:gd name="T42" fmla="*/ 155 w 508"/>
                  <a:gd name="T43" fmla="*/ 249 h 535"/>
                  <a:gd name="T44" fmla="*/ 0 w 508"/>
                  <a:gd name="T45" fmla="*/ 411 h 535"/>
                  <a:gd name="T46" fmla="*/ 106 w 508"/>
                  <a:gd name="T47" fmla="*/ 320 h 535"/>
                  <a:gd name="T48" fmla="*/ 299 w 508"/>
                  <a:gd name="T49" fmla="*/ 126 h 535"/>
                  <a:gd name="T50" fmla="*/ 505 w 508"/>
                  <a:gd name="T51" fmla="*/ 0 h 535"/>
                  <a:gd name="T52" fmla="*/ 403 w 508"/>
                  <a:gd name="T53" fmla="*/ 90 h 535"/>
                  <a:gd name="T54" fmla="*/ 277 w 508"/>
                  <a:gd name="T55" fmla="*/ 209 h 535"/>
                  <a:gd name="T56" fmla="*/ 293 w 508"/>
                  <a:gd name="T57" fmla="*/ 187 h 535"/>
                  <a:gd name="T58" fmla="*/ 109 w 508"/>
                  <a:gd name="T59" fmla="*/ 363 h 535"/>
                  <a:gd name="T60" fmla="*/ 0 w 508"/>
                  <a:gd name="T61" fmla="*/ 468 h 535"/>
                  <a:gd name="T62" fmla="*/ 0 w 508"/>
                  <a:gd name="T63" fmla="*/ 482 h 535"/>
                  <a:gd name="T64" fmla="*/ 250 w 508"/>
                  <a:gd name="T65" fmla="*/ 245 h 535"/>
                  <a:gd name="T66" fmla="*/ 340 w 508"/>
                  <a:gd name="T67" fmla="*/ 157 h 535"/>
                  <a:gd name="T68" fmla="*/ 381 w 508"/>
                  <a:gd name="T69" fmla="*/ 122 h 535"/>
                  <a:gd name="T70" fmla="*/ 420 w 508"/>
                  <a:gd name="T71" fmla="*/ 85 h 535"/>
                  <a:gd name="T72" fmla="*/ 152 w 508"/>
                  <a:gd name="T73" fmla="*/ 355 h 535"/>
                  <a:gd name="T74" fmla="*/ 0 w 508"/>
                  <a:gd name="T75" fmla="*/ 535 h 535"/>
                  <a:gd name="T76" fmla="*/ 169 w 508"/>
                  <a:gd name="T77" fmla="*/ 373 h 535"/>
                  <a:gd name="T78" fmla="*/ 85 w 508"/>
                  <a:gd name="T79" fmla="*/ 462 h 535"/>
                  <a:gd name="T80" fmla="*/ 227 w 508"/>
                  <a:gd name="T81" fmla="*/ 319 h 535"/>
                  <a:gd name="T82" fmla="*/ 391 w 508"/>
                  <a:gd name="T83" fmla="*/ 150 h 535"/>
                  <a:gd name="T84" fmla="*/ 464 w 508"/>
                  <a:gd name="T85" fmla="*/ 66 h 535"/>
                  <a:gd name="T86" fmla="*/ 468 w 508"/>
                  <a:gd name="T87" fmla="*/ 56 h 535"/>
                  <a:gd name="T88" fmla="*/ 412 w 508"/>
                  <a:gd name="T89" fmla="*/ 99 h 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508" h="535">
                    <a:moveTo>
                      <a:pt x="288" y="149"/>
                    </a:moveTo>
                    <a:cubicBezTo>
                      <a:pt x="288" y="149"/>
                      <a:pt x="281" y="156"/>
                      <a:pt x="268" y="168"/>
                    </a:cubicBezTo>
                    <a:cubicBezTo>
                      <a:pt x="256" y="179"/>
                      <a:pt x="238" y="196"/>
                      <a:pt x="217" y="216"/>
                    </a:cubicBezTo>
                    <a:cubicBezTo>
                      <a:pt x="213" y="219"/>
                      <a:pt x="209" y="223"/>
                      <a:pt x="205" y="227"/>
                    </a:cubicBezTo>
                    <a:cubicBezTo>
                      <a:pt x="195" y="238"/>
                      <a:pt x="186" y="248"/>
                      <a:pt x="178" y="256"/>
                    </a:cubicBezTo>
                    <a:cubicBezTo>
                      <a:pt x="158" y="278"/>
                      <a:pt x="146" y="291"/>
                      <a:pt x="146" y="291"/>
                    </a:cubicBezTo>
                    <a:cubicBezTo>
                      <a:pt x="146" y="291"/>
                      <a:pt x="154" y="284"/>
                      <a:pt x="167" y="272"/>
                    </a:cubicBezTo>
                    <a:cubicBezTo>
                      <a:pt x="158" y="280"/>
                      <a:pt x="150" y="289"/>
                      <a:pt x="142" y="297"/>
                    </a:cubicBezTo>
                    <a:cubicBezTo>
                      <a:pt x="112" y="328"/>
                      <a:pt x="84" y="357"/>
                      <a:pt x="57" y="385"/>
                    </a:cubicBezTo>
                    <a:cubicBezTo>
                      <a:pt x="37" y="406"/>
                      <a:pt x="18" y="425"/>
                      <a:pt x="0" y="444"/>
                    </a:cubicBezTo>
                    <a:cubicBezTo>
                      <a:pt x="0" y="458"/>
                      <a:pt x="0" y="458"/>
                      <a:pt x="0" y="458"/>
                    </a:cubicBezTo>
                    <a:cubicBezTo>
                      <a:pt x="19" y="438"/>
                      <a:pt x="35" y="421"/>
                      <a:pt x="48" y="407"/>
                    </a:cubicBezTo>
                    <a:cubicBezTo>
                      <a:pt x="70" y="382"/>
                      <a:pt x="83" y="368"/>
                      <a:pt x="83" y="368"/>
                    </a:cubicBezTo>
                    <a:cubicBezTo>
                      <a:pt x="83" y="368"/>
                      <a:pt x="69" y="381"/>
                      <a:pt x="44" y="404"/>
                    </a:cubicBezTo>
                    <a:cubicBezTo>
                      <a:pt x="32" y="415"/>
                      <a:pt x="18" y="429"/>
                      <a:pt x="1" y="444"/>
                    </a:cubicBezTo>
                    <a:cubicBezTo>
                      <a:pt x="11" y="435"/>
                      <a:pt x="21" y="425"/>
                      <a:pt x="31" y="415"/>
                    </a:cubicBezTo>
                    <a:cubicBezTo>
                      <a:pt x="45" y="401"/>
                      <a:pt x="58" y="388"/>
                      <a:pt x="72" y="374"/>
                    </a:cubicBezTo>
                    <a:cubicBezTo>
                      <a:pt x="86" y="360"/>
                      <a:pt x="100" y="346"/>
                      <a:pt x="113" y="333"/>
                    </a:cubicBezTo>
                    <a:cubicBezTo>
                      <a:pt x="127" y="319"/>
                      <a:pt x="140" y="305"/>
                      <a:pt x="152" y="292"/>
                    </a:cubicBezTo>
                    <a:cubicBezTo>
                      <a:pt x="178" y="266"/>
                      <a:pt x="202" y="242"/>
                      <a:pt x="222" y="221"/>
                    </a:cubicBezTo>
                    <a:cubicBezTo>
                      <a:pt x="242" y="200"/>
                      <a:pt x="258" y="182"/>
                      <a:pt x="270" y="169"/>
                    </a:cubicBezTo>
                    <a:cubicBezTo>
                      <a:pt x="281" y="157"/>
                      <a:pt x="288" y="149"/>
                      <a:pt x="288" y="149"/>
                    </a:cubicBezTo>
                    <a:moveTo>
                      <a:pt x="355" y="0"/>
                    </a:moveTo>
                    <a:cubicBezTo>
                      <a:pt x="349" y="0"/>
                      <a:pt x="349" y="0"/>
                      <a:pt x="349" y="0"/>
                    </a:cubicBezTo>
                    <a:cubicBezTo>
                      <a:pt x="339" y="9"/>
                      <a:pt x="327" y="20"/>
                      <a:pt x="314" y="33"/>
                    </a:cubicBezTo>
                    <a:cubicBezTo>
                      <a:pt x="307" y="40"/>
                      <a:pt x="300" y="47"/>
                      <a:pt x="294" y="54"/>
                    </a:cubicBezTo>
                    <a:cubicBezTo>
                      <a:pt x="277" y="71"/>
                      <a:pt x="262" y="87"/>
                      <a:pt x="248" y="102"/>
                    </a:cubicBezTo>
                    <a:cubicBezTo>
                      <a:pt x="243" y="107"/>
                      <a:pt x="238" y="113"/>
                      <a:pt x="233" y="118"/>
                    </a:cubicBezTo>
                    <a:cubicBezTo>
                      <a:pt x="222" y="129"/>
                      <a:pt x="211" y="140"/>
                      <a:pt x="200" y="151"/>
                    </a:cubicBezTo>
                    <a:cubicBezTo>
                      <a:pt x="181" y="170"/>
                      <a:pt x="162" y="190"/>
                      <a:pt x="143" y="209"/>
                    </a:cubicBezTo>
                    <a:cubicBezTo>
                      <a:pt x="124" y="228"/>
                      <a:pt x="106" y="247"/>
                      <a:pt x="89" y="264"/>
                    </a:cubicBezTo>
                    <a:cubicBezTo>
                      <a:pt x="73" y="282"/>
                      <a:pt x="57" y="299"/>
                      <a:pt x="42" y="314"/>
                    </a:cubicBezTo>
                    <a:cubicBezTo>
                      <a:pt x="26" y="330"/>
                      <a:pt x="12" y="345"/>
                      <a:pt x="0" y="358"/>
                    </a:cubicBezTo>
                    <a:cubicBezTo>
                      <a:pt x="0" y="366"/>
                      <a:pt x="0" y="366"/>
                      <a:pt x="0" y="366"/>
                    </a:cubicBezTo>
                    <a:cubicBezTo>
                      <a:pt x="11" y="355"/>
                      <a:pt x="23" y="343"/>
                      <a:pt x="34" y="332"/>
                    </a:cubicBezTo>
                    <a:cubicBezTo>
                      <a:pt x="57" y="310"/>
                      <a:pt x="79" y="287"/>
                      <a:pt x="101" y="265"/>
                    </a:cubicBezTo>
                    <a:cubicBezTo>
                      <a:pt x="123" y="242"/>
                      <a:pt x="145" y="220"/>
                      <a:pt x="166" y="199"/>
                    </a:cubicBezTo>
                    <a:cubicBezTo>
                      <a:pt x="207" y="156"/>
                      <a:pt x="246" y="116"/>
                      <a:pt x="279" y="81"/>
                    </a:cubicBezTo>
                    <a:cubicBezTo>
                      <a:pt x="310" y="48"/>
                      <a:pt x="336" y="20"/>
                      <a:pt x="355" y="0"/>
                    </a:cubicBezTo>
                    <a:moveTo>
                      <a:pt x="417" y="0"/>
                    </a:moveTo>
                    <a:cubicBezTo>
                      <a:pt x="410" y="0"/>
                      <a:pt x="410" y="0"/>
                      <a:pt x="410" y="0"/>
                    </a:cubicBezTo>
                    <a:cubicBezTo>
                      <a:pt x="409" y="1"/>
                      <a:pt x="408" y="2"/>
                      <a:pt x="406" y="3"/>
                    </a:cubicBezTo>
                    <a:cubicBezTo>
                      <a:pt x="396" y="13"/>
                      <a:pt x="383" y="25"/>
                      <a:pt x="368" y="39"/>
                    </a:cubicBezTo>
                    <a:cubicBezTo>
                      <a:pt x="375" y="31"/>
                      <a:pt x="379" y="27"/>
                      <a:pt x="379" y="27"/>
                    </a:cubicBezTo>
                    <a:cubicBezTo>
                      <a:pt x="379" y="27"/>
                      <a:pt x="370" y="35"/>
                      <a:pt x="353" y="51"/>
                    </a:cubicBezTo>
                    <a:cubicBezTo>
                      <a:pt x="352" y="52"/>
                      <a:pt x="351" y="53"/>
                      <a:pt x="350" y="54"/>
                    </a:cubicBezTo>
                    <a:cubicBezTo>
                      <a:pt x="367" y="36"/>
                      <a:pt x="381" y="20"/>
                      <a:pt x="393" y="7"/>
                    </a:cubicBezTo>
                    <a:cubicBezTo>
                      <a:pt x="396" y="5"/>
                      <a:pt x="398" y="2"/>
                      <a:pt x="400" y="0"/>
                    </a:cubicBezTo>
                    <a:cubicBezTo>
                      <a:pt x="394" y="0"/>
                      <a:pt x="394" y="0"/>
                      <a:pt x="394" y="0"/>
                    </a:cubicBezTo>
                    <a:cubicBezTo>
                      <a:pt x="393" y="1"/>
                      <a:pt x="392" y="3"/>
                      <a:pt x="390" y="4"/>
                    </a:cubicBezTo>
                    <a:cubicBezTo>
                      <a:pt x="367" y="26"/>
                      <a:pt x="333" y="56"/>
                      <a:pt x="294" y="94"/>
                    </a:cubicBezTo>
                    <a:cubicBezTo>
                      <a:pt x="268" y="118"/>
                      <a:pt x="240" y="145"/>
                      <a:pt x="211" y="174"/>
                    </a:cubicBezTo>
                    <a:cubicBezTo>
                      <a:pt x="218" y="166"/>
                      <a:pt x="222" y="162"/>
                      <a:pt x="222" y="162"/>
                    </a:cubicBezTo>
                    <a:cubicBezTo>
                      <a:pt x="222" y="162"/>
                      <a:pt x="208" y="175"/>
                      <a:pt x="184" y="196"/>
                    </a:cubicBezTo>
                    <a:cubicBezTo>
                      <a:pt x="160" y="219"/>
                      <a:pt x="126" y="250"/>
                      <a:pt x="86" y="289"/>
                    </a:cubicBezTo>
                    <a:cubicBezTo>
                      <a:pt x="60" y="313"/>
                      <a:pt x="31" y="341"/>
                      <a:pt x="0" y="371"/>
                    </a:cubicBezTo>
                    <a:cubicBezTo>
                      <a:pt x="0" y="394"/>
                      <a:pt x="0" y="394"/>
                      <a:pt x="0" y="394"/>
                    </a:cubicBezTo>
                    <a:cubicBezTo>
                      <a:pt x="12" y="383"/>
                      <a:pt x="24" y="371"/>
                      <a:pt x="37" y="359"/>
                    </a:cubicBezTo>
                    <a:cubicBezTo>
                      <a:pt x="65" y="332"/>
                      <a:pt x="95" y="303"/>
                      <a:pt x="125" y="273"/>
                    </a:cubicBezTo>
                    <a:cubicBezTo>
                      <a:pt x="156" y="243"/>
                      <a:pt x="187" y="212"/>
                      <a:pt x="219" y="181"/>
                    </a:cubicBezTo>
                    <a:cubicBezTo>
                      <a:pt x="236" y="164"/>
                      <a:pt x="253" y="147"/>
                      <a:pt x="270" y="130"/>
                    </a:cubicBezTo>
                    <a:cubicBezTo>
                      <a:pt x="266" y="135"/>
                      <a:pt x="263" y="138"/>
                      <a:pt x="263" y="138"/>
                    </a:cubicBezTo>
                    <a:cubicBezTo>
                      <a:pt x="263" y="138"/>
                      <a:pt x="268" y="134"/>
                      <a:pt x="275" y="127"/>
                    </a:cubicBezTo>
                    <a:cubicBezTo>
                      <a:pt x="276" y="127"/>
                      <a:pt x="276" y="126"/>
                      <a:pt x="277" y="126"/>
                    </a:cubicBezTo>
                    <a:cubicBezTo>
                      <a:pt x="257" y="145"/>
                      <a:pt x="237" y="165"/>
                      <a:pt x="218" y="185"/>
                    </a:cubicBezTo>
                    <a:cubicBezTo>
                      <a:pt x="196" y="207"/>
                      <a:pt x="175" y="228"/>
                      <a:pt x="155" y="249"/>
                    </a:cubicBezTo>
                    <a:cubicBezTo>
                      <a:pt x="134" y="270"/>
                      <a:pt x="115" y="290"/>
                      <a:pt x="96" y="310"/>
                    </a:cubicBezTo>
                    <a:cubicBezTo>
                      <a:pt x="78" y="329"/>
                      <a:pt x="60" y="347"/>
                      <a:pt x="44" y="364"/>
                    </a:cubicBezTo>
                    <a:cubicBezTo>
                      <a:pt x="28" y="381"/>
                      <a:pt x="13" y="397"/>
                      <a:pt x="0" y="411"/>
                    </a:cubicBezTo>
                    <a:cubicBezTo>
                      <a:pt x="0" y="421"/>
                      <a:pt x="0" y="421"/>
                      <a:pt x="0" y="421"/>
                    </a:cubicBezTo>
                    <a:cubicBezTo>
                      <a:pt x="15" y="406"/>
                      <a:pt x="33" y="390"/>
                      <a:pt x="52" y="372"/>
                    </a:cubicBezTo>
                    <a:cubicBezTo>
                      <a:pt x="69" y="356"/>
                      <a:pt x="87" y="338"/>
                      <a:pt x="106" y="320"/>
                    </a:cubicBezTo>
                    <a:cubicBezTo>
                      <a:pt x="126" y="301"/>
                      <a:pt x="146" y="282"/>
                      <a:pt x="167" y="261"/>
                    </a:cubicBezTo>
                    <a:cubicBezTo>
                      <a:pt x="181" y="247"/>
                      <a:pt x="195" y="233"/>
                      <a:pt x="210" y="219"/>
                    </a:cubicBezTo>
                    <a:cubicBezTo>
                      <a:pt x="242" y="186"/>
                      <a:pt x="272" y="154"/>
                      <a:pt x="299" y="126"/>
                    </a:cubicBezTo>
                    <a:cubicBezTo>
                      <a:pt x="345" y="77"/>
                      <a:pt x="383" y="36"/>
                      <a:pt x="410" y="7"/>
                    </a:cubicBezTo>
                    <a:cubicBezTo>
                      <a:pt x="412" y="5"/>
                      <a:pt x="415" y="2"/>
                      <a:pt x="417" y="0"/>
                    </a:cubicBezTo>
                    <a:moveTo>
                      <a:pt x="505" y="0"/>
                    </a:moveTo>
                    <a:cubicBezTo>
                      <a:pt x="499" y="0"/>
                      <a:pt x="499" y="0"/>
                      <a:pt x="499" y="0"/>
                    </a:cubicBezTo>
                    <a:cubicBezTo>
                      <a:pt x="498" y="1"/>
                      <a:pt x="498" y="2"/>
                      <a:pt x="497" y="2"/>
                    </a:cubicBezTo>
                    <a:cubicBezTo>
                      <a:pt x="474" y="24"/>
                      <a:pt x="442" y="53"/>
                      <a:pt x="403" y="90"/>
                    </a:cubicBezTo>
                    <a:cubicBezTo>
                      <a:pt x="389" y="103"/>
                      <a:pt x="375" y="117"/>
                      <a:pt x="359" y="132"/>
                    </a:cubicBezTo>
                    <a:cubicBezTo>
                      <a:pt x="355" y="136"/>
                      <a:pt x="349" y="141"/>
                      <a:pt x="343" y="147"/>
                    </a:cubicBezTo>
                    <a:cubicBezTo>
                      <a:pt x="326" y="163"/>
                      <a:pt x="304" y="183"/>
                      <a:pt x="277" y="209"/>
                    </a:cubicBezTo>
                    <a:cubicBezTo>
                      <a:pt x="284" y="201"/>
                      <a:pt x="290" y="195"/>
                      <a:pt x="295" y="189"/>
                    </a:cubicBezTo>
                    <a:cubicBezTo>
                      <a:pt x="310" y="172"/>
                      <a:pt x="319" y="163"/>
                      <a:pt x="319" y="163"/>
                    </a:cubicBezTo>
                    <a:cubicBezTo>
                      <a:pt x="319" y="163"/>
                      <a:pt x="310" y="172"/>
                      <a:pt x="293" y="187"/>
                    </a:cubicBezTo>
                    <a:cubicBezTo>
                      <a:pt x="277" y="202"/>
                      <a:pt x="254" y="223"/>
                      <a:pt x="226" y="250"/>
                    </a:cubicBezTo>
                    <a:cubicBezTo>
                      <a:pt x="198" y="276"/>
                      <a:pt x="166" y="307"/>
                      <a:pt x="132" y="340"/>
                    </a:cubicBezTo>
                    <a:cubicBezTo>
                      <a:pt x="125" y="347"/>
                      <a:pt x="117" y="355"/>
                      <a:pt x="109" y="363"/>
                    </a:cubicBezTo>
                    <a:cubicBezTo>
                      <a:pt x="90" y="380"/>
                      <a:pt x="68" y="401"/>
                      <a:pt x="43" y="425"/>
                    </a:cubicBezTo>
                    <a:cubicBezTo>
                      <a:pt x="29" y="438"/>
                      <a:pt x="15" y="451"/>
                      <a:pt x="0" y="466"/>
                    </a:cubicBezTo>
                    <a:cubicBezTo>
                      <a:pt x="0" y="468"/>
                      <a:pt x="0" y="468"/>
                      <a:pt x="0" y="468"/>
                    </a:cubicBezTo>
                    <a:cubicBezTo>
                      <a:pt x="14" y="454"/>
                      <a:pt x="29" y="440"/>
                      <a:pt x="44" y="426"/>
                    </a:cubicBezTo>
                    <a:cubicBezTo>
                      <a:pt x="28" y="443"/>
                      <a:pt x="13" y="459"/>
                      <a:pt x="0" y="473"/>
                    </a:cubicBezTo>
                    <a:cubicBezTo>
                      <a:pt x="0" y="482"/>
                      <a:pt x="0" y="482"/>
                      <a:pt x="0" y="482"/>
                    </a:cubicBezTo>
                    <a:cubicBezTo>
                      <a:pt x="25" y="459"/>
                      <a:pt x="58" y="429"/>
                      <a:pt x="96" y="393"/>
                    </a:cubicBezTo>
                    <a:cubicBezTo>
                      <a:pt x="118" y="371"/>
                      <a:pt x="143" y="348"/>
                      <a:pt x="169" y="323"/>
                    </a:cubicBezTo>
                    <a:cubicBezTo>
                      <a:pt x="194" y="298"/>
                      <a:pt x="222" y="272"/>
                      <a:pt x="250" y="245"/>
                    </a:cubicBezTo>
                    <a:cubicBezTo>
                      <a:pt x="277" y="217"/>
                      <a:pt x="306" y="189"/>
                      <a:pt x="336" y="160"/>
                    </a:cubicBezTo>
                    <a:cubicBezTo>
                      <a:pt x="346" y="150"/>
                      <a:pt x="356" y="140"/>
                      <a:pt x="366" y="130"/>
                    </a:cubicBezTo>
                    <a:cubicBezTo>
                      <a:pt x="355" y="141"/>
                      <a:pt x="347" y="150"/>
                      <a:pt x="340" y="157"/>
                    </a:cubicBezTo>
                    <a:cubicBezTo>
                      <a:pt x="332" y="167"/>
                      <a:pt x="327" y="172"/>
                      <a:pt x="327" y="172"/>
                    </a:cubicBezTo>
                    <a:cubicBezTo>
                      <a:pt x="327" y="172"/>
                      <a:pt x="332" y="167"/>
                      <a:pt x="342" y="159"/>
                    </a:cubicBezTo>
                    <a:cubicBezTo>
                      <a:pt x="351" y="150"/>
                      <a:pt x="365" y="137"/>
                      <a:pt x="381" y="122"/>
                    </a:cubicBezTo>
                    <a:cubicBezTo>
                      <a:pt x="389" y="114"/>
                      <a:pt x="398" y="106"/>
                      <a:pt x="407" y="97"/>
                    </a:cubicBezTo>
                    <a:cubicBezTo>
                      <a:pt x="416" y="88"/>
                      <a:pt x="425" y="80"/>
                      <a:pt x="434" y="70"/>
                    </a:cubicBezTo>
                    <a:cubicBezTo>
                      <a:pt x="430" y="75"/>
                      <a:pt x="425" y="80"/>
                      <a:pt x="420" y="85"/>
                    </a:cubicBezTo>
                    <a:cubicBezTo>
                      <a:pt x="392" y="113"/>
                      <a:pt x="364" y="141"/>
                      <a:pt x="336" y="169"/>
                    </a:cubicBezTo>
                    <a:cubicBezTo>
                      <a:pt x="304" y="201"/>
                      <a:pt x="273" y="232"/>
                      <a:pt x="242" y="263"/>
                    </a:cubicBezTo>
                    <a:cubicBezTo>
                      <a:pt x="211" y="295"/>
                      <a:pt x="181" y="326"/>
                      <a:pt x="152" y="355"/>
                    </a:cubicBezTo>
                    <a:cubicBezTo>
                      <a:pt x="123" y="385"/>
                      <a:pt x="94" y="414"/>
                      <a:pt x="68" y="442"/>
                    </a:cubicBezTo>
                    <a:cubicBezTo>
                      <a:pt x="44" y="467"/>
                      <a:pt x="21" y="490"/>
                      <a:pt x="0" y="513"/>
                    </a:cubicBezTo>
                    <a:cubicBezTo>
                      <a:pt x="0" y="535"/>
                      <a:pt x="0" y="535"/>
                      <a:pt x="0" y="535"/>
                    </a:cubicBezTo>
                    <a:cubicBezTo>
                      <a:pt x="2" y="534"/>
                      <a:pt x="3" y="532"/>
                      <a:pt x="4" y="531"/>
                    </a:cubicBezTo>
                    <a:cubicBezTo>
                      <a:pt x="28" y="508"/>
                      <a:pt x="55" y="483"/>
                      <a:pt x="82" y="456"/>
                    </a:cubicBezTo>
                    <a:cubicBezTo>
                      <a:pt x="110" y="430"/>
                      <a:pt x="139" y="402"/>
                      <a:pt x="169" y="373"/>
                    </a:cubicBezTo>
                    <a:cubicBezTo>
                      <a:pt x="173" y="368"/>
                      <a:pt x="178" y="364"/>
                      <a:pt x="183" y="359"/>
                    </a:cubicBezTo>
                    <a:cubicBezTo>
                      <a:pt x="166" y="376"/>
                      <a:pt x="150" y="393"/>
                      <a:pt x="136" y="408"/>
                    </a:cubicBezTo>
                    <a:cubicBezTo>
                      <a:pt x="117" y="428"/>
                      <a:pt x="100" y="446"/>
                      <a:pt x="85" y="462"/>
                    </a:cubicBezTo>
                    <a:cubicBezTo>
                      <a:pt x="100" y="447"/>
                      <a:pt x="117" y="431"/>
                      <a:pt x="133" y="415"/>
                    </a:cubicBezTo>
                    <a:cubicBezTo>
                      <a:pt x="149" y="398"/>
                      <a:pt x="165" y="382"/>
                      <a:pt x="181" y="366"/>
                    </a:cubicBezTo>
                    <a:cubicBezTo>
                      <a:pt x="196" y="350"/>
                      <a:pt x="212" y="334"/>
                      <a:pt x="227" y="319"/>
                    </a:cubicBezTo>
                    <a:cubicBezTo>
                      <a:pt x="230" y="316"/>
                      <a:pt x="233" y="313"/>
                      <a:pt x="236" y="310"/>
                    </a:cubicBezTo>
                    <a:cubicBezTo>
                      <a:pt x="252" y="293"/>
                      <a:pt x="268" y="278"/>
                      <a:pt x="283" y="262"/>
                    </a:cubicBezTo>
                    <a:cubicBezTo>
                      <a:pt x="323" y="221"/>
                      <a:pt x="359" y="183"/>
                      <a:pt x="391" y="150"/>
                    </a:cubicBezTo>
                    <a:cubicBezTo>
                      <a:pt x="422" y="117"/>
                      <a:pt x="448" y="89"/>
                      <a:pt x="466" y="70"/>
                    </a:cubicBezTo>
                    <a:cubicBezTo>
                      <a:pt x="484" y="51"/>
                      <a:pt x="494" y="39"/>
                      <a:pt x="494" y="39"/>
                    </a:cubicBezTo>
                    <a:cubicBezTo>
                      <a:pt x="494" y="39"/>
                      <a:pt x="483" y="49"/>
                      <a:pt x="464" y="66"/>
                    </a:cubicBezTo>
                    <a:cubicBezTo>
                      <a:pt x="467" y="64"/>
                      <a:pt x="469" y="61"/>
                      <a:pt x="471" y="59"/>
                    </a:cubicBezTo>
                    <a:cubicBezTo>
                      <a:pt x="494" y="34"/>
                      <a:pt x="508" y="19"/>
                      <a:pt x="508" y="19"/>
                    </a:cubicBezTo>
                    <a:cubicBezTo>
                      <a:pt x="508" y="19"/>
                      <a:pt x="493" y="33"/>
                      <a:pt x="468" y="56"/>
                    </a:cubicBezTo>
                    <a:cubicBezTo>
                      <a:pt x="443" y="79"/>
                      <a:pt x="407" y="112"/>
                      <a:pt x="365" y="152"/>
                    </a:cubicBezTo>
                    <a:cubicBezTo>
                      <a:pt x="350" y="166"/>
                      <a:pt x="334" y="182"/>
                      <a:pt x="318" y="197"/>
                    </a:cubicBezTo>
                    <a:cubicBezTo>
                      <a:pt x="352" y="162"/>
                      <a:pt x="384" y="129"/>
                      <a:pt x="412" y="99"/>
                    </a:cubicBezTo>
                    <a:cubicBezTo>
                      <a:pt x="449" y="61"/>
                      <a:pt x="479" y="28"/>
                      <a:pt x="500" y="5"/>
                    </a:cubicBezTo>
                    <a:cubicBezTo>
                      <a:pt x="501" y="4"/>
                      <a:pt x="503" y="2"/>
                      <a:pt x="505" y="0"/>
                    </a:cubicBezTo>
                  </a:path>
                </a:pathLst>
              </a:cu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</a:p>
            </p:txBody>
          </p:sp>
        </p:grpSp>
      </p:grpSp>
      <p:sp>
        <p:nvSpPr>
          <p:cNvPr id="408" name="标题 1"/>
          <p:cNvSpPr txBox="1"/>
          <p:nvPr/>
        </p:nvSpPr>
        <p:spPr bwMode="auto">
          <a:xfrm>
            <a:off x="4694818" y="2083366"/>
            <a:ext cx="1660979" cy="363791"/>
          </a:xfrm>
          <a:prstGeom prst="rect">
            <a:avLst/>
          </a:prstGeom>
          <a:noFill/>
        </p:spPr>
        <p:txBody>
          <a:bodyPr wrap="square" lIns="77953" tIns="38976" rIns="77953" bIns="38976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zh-CN" dirty="0" smtClean="0">
                <a:solidFill>
                  <a:schemeClr val="tx2"/>
                </a:solidFill>
              </a:rPr>
              <a:t>平台</a:t>
            </a:r>
            <a:r>
              <a:rPr lang="zh-CN" altLang="zh-CN" dirty="0">
                <a:solidFill>
                  <a:schemeClr val="tx2"/>
                </a:solidFill>
              </a:rPr>
              <a:t>运行监控</a:t>
            </a:r>
            <a:endParaRPr lang="en-US" altLang="zh-CN" dirty="0">
              <a:solidFill>
                <a:schemeClr val="tx2"/>
              </a:solidFill>
            </a:endParaRPr>
          </a:p>
        </p:txBody>
      </p:sp>
      <p:grpSp>
        <p:nvGrpSpPr>
          <p:cNvPr id="409" name="组合 408"/>
          <p:cNvGrpSpPr/>
          <p:nvPr/>
        </p:nvGrpSpPr>
        <p:grpSpPr>
          <a:xfrm>
            <a:off x="9478890" y="3309278"/>
            <a:ext cx="1537393" cy="1489772"/>
            <a:chOff x="1406732" y="2951737"/>
            <a:chExt cx="1141341" cy="1105988"/>
          </a:xfrm>
        </p:grpSpPr>
        <p:grpSp>
          <p:nvGrpSpPr>
            <p:cNvPr id="410" name="组合 409"/>
            <p:cNvGrpSpPr/>
            <p:nvPr/>
          </p:nvGrpSpPr>
          <p:grpSpPr>
            <a:xfrm>
              <a:off x="1441990" y="2951737"/>
              <a:ext cx="1106083" cy="1105988"/>
              <a:chOff x="4350653" y="2742774"/>
              <a:chExt cx="1106083" cy="1105988"/>
            </a:xfrm>
          </p:grpSpPr>
          <p:sp>
            <p:nvSpPr>
              <p:cNvPr id="412" name="圆角矩形 411"/>
              <p:cNvSpPr/>
              <p:nvPr/>
            </p:nvSpPr>
            <p:spPr>
              <a:xfrm>
                <a:off x="4350748" y="2742774"/>
                <a:ext cx="1105988" cy="1105988"/>
              </a:xfrm>
              <a:prstGeom prst="roundRect">
                <a:avLst>
                  <a:gd name="adj" fmla="val 9580"/>
                </a:avLst>
              </a:prstGeom>
              <a:solidFill>
                <a:srgbClr val="737D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3" name="任意多边形 412"/>
              <p:cNvSpPr/>
              <p:nvPr/>
            </p:nvSpPr>
            <p:spPr>
              <a:xfrm>
                <a:off x="4350653" y="2761841"/>
                <a:ext cx="1089167" cy="1084679"/>
              </a:xfrm>
              <a:custGeom>
                <a:avLst/>
                <a:gdLst>
                  <a:gd name="connsiteX0" fmla="*/ 24954 w 1089167"/>
                  <a:gd name="connsiteY0" fmla="*/ 0 h 1065937"/>
                  <a:gd name="connsiteX1" fmla="*/ 1089167 w 1089167"/>
                  <a:gd name="connsiteY1" fmla="*/ 1013825 h 1065937"/>
                  <a:gd name="connsiteX2" fmla="*/ 1074955 w 1089167"/>
                  <a:gd name="connsiteY2" fmla="*/ 1034904 h 1065937"/>
                  <a:gd name="connsiteX3" fmla="*/ 1000034 w 1089167"/>
                  <a:gd name="connsiteY3" fmla="*/ 1065937 h 1065937"/>
                  <a:gd name="connsiteX4" fmla="*/ 105954 w 1089167"/>
                  <a:gd name="connsiteY4" fmla="*/ 1065937 h 1065937"/>
                  <a:gd name="connsiteX5" fmla="*/ 0 w 1089167"/>
                  <a:gd name="connsiteY5" fmla="*/ 959983 h 1065937"/>
                  <a:gd name="connsiteX6" fmla="*/ 0 w 1089167"/>
                  <a:gd name="connsiteY6" fmla="*/ 65903 h 1065937"/>
                  <a:gd name="connsiteX7" fmla="*/ 8327 w 1089167"/>
                  <a:gd name="connsiteY7" fmla="*/ 24661 h 106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9167" h="1065937">
                    <a:moveTo>
                      <a:pt x="24954" y="0"/>
                    </a:moveTo>
                    <a:lnTo>
                      <a:pt x="1089167" y="1013825"/>
                    </a:lnTo>
                    <a:lnTo>
                      <a:pt x="1074955" y="1034904"/>
                    </a:lnTo>
                    <a:cubicBezTo>
                      <a:pt x="1055781" y="1054078"/>
                      <a:pt x="1029293" y="1065937"/>
                      <a:pt x="1000034" y="1065937"/>
                    </a:cubicBezTo>
                    <a:lnTo>
                      <a:pt x="105954" y="1065937"/>
                    </a:lnTo>
                    <a:cubicBezTo>
                      <a:pt x="47437" y="1065937"/>
                      <a:pt x="0" y="1018500"/>
                      <a:pt x="0" y="959983"/>
                    </a:cubicBezTo>
                    <a:lnTo>
                      <a:pt x="0" y="65903"/>
                    </a:lnTo>
                    <a:cubicBezTo>
                      <a:pt x="0" y="51274"/>
                      <a:pt x="2965" y="37337"/>
                      <a:pt x="8327" y="24661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1" name="矩形 410"/>
            <p:cNvSpPr/>
            <p:nvPr/>
          </p:nvSpPr>
          <p:spPr>
            <a:xfrm>
              <a:off x="1406732" y="3530774"/>
              <a:ext cx="1134098" cy="319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200" b="1" kern="0" dirty="0" smtClean="0">
                  <a:solidFill>
                    <a:schemeClr val="bg1"/>
                  </a:solidFill>
                  <a:latin typeface="+mj-ea"/>
                  <a:ea typeface="+mj-ea"/>
                </a:rPr>
                <a:t>过程诊断</a:t>
              </a:r>
              <a:endParaRPr lang="zh-CN" altLang="en-US" sz="2200" b="1" kern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4" name="组合 413"/>
          <p:cNvGrpSpPr/>
          <p:nvPr/>
        </p:nvGrpSpPr>
        <p:grpSpPr>
          <a:xfrm>
            <a:off x="6415276" y="1311494"/>
            <a:ext cx="1527637" cy="1479556"/>
            <a:chOff x="6509169" y="1433700"/>
            <a:chExt cx="1527637" cy="1479556"/>
          </a:xfrm>
        </p:grpSpPr>
        <p:grpSp>
          <p:nvGrpSpPr>
            <p:cNvPr id="415" name="组合 414"/>
            <p:cNvGrpSpPr/>
            <p:nvPr/>
          </p:nvGrpSpPr>
          <p:grpSpPr>
            <a:xfrm>
              <a:off x="6528847" y="1433700"/>
              <a:ext cx="1479556" cy="1479556"/>
              <a:chOff x="2788439" y="2774136"/>
              <a:chExt cx="1525628" cy="1525628"/>
            </a:xfrm>
          </p:grpSpPr>
          <p:sp>
            <p:nvSpPr>
              <p:cNvPr id="417" name="圆角矩形 416"/>
              <p:cNvSpPr/>
              <p:nvPr/>
            </p:nvSpPr>
            <p:spPr>
              <a:xfrm>
                <a:off x="2788439" y="2774136"/>
                <a:ext cx="1525628" cy="1525628"/>
              </a:xfrm>
              <a:prstGeom prst="roundRect">
                <a:avLst>
                  <a:gd name="adj" fmla="val 9580"/>
                </a:avLst>
              </a:prstGeom>
              <a:solidFill>
                <a:srgbClr val="FF2C1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8" name="任意多边形 417"/>
              <p:cNvSpPr/>
              <p:nvPr/>
            </p:nvSpPr>
            <p:spPr>
              <a:xfrm>
                <a:off x="2805355" y="2805127"/>
                <a:ext cx="1500821" cy="1494637"/>
              </a:xfrm>
              <a:custGeom>
                <a:avLst/>
                <a:gdLst>
                  <a:gd name="connsiteX0" fmla="*/ 24954 w 1089167"/>
                  <a:gd name="connsiteY0" fmla="*/ 0 h 1065937"/>
                  <a:gd name="connsiteX1" fmla="*/ 1089167 w 1089167"/>
                  <a:gd name="connsiteY1" fmla="*/ 1013825 h 1065937"/>
                  <a:gd name="connsiteX2" fmla="*/ 1074955 w 1089167"/>
                  <a:gd name="connsiteY2" fmla="*/ 1034904 h 1065937"/>
                  <a:gd name="connsiteX3" fmla="*/ 1000034 w 1089167"/>
                  <a:gd name="connsiteY3" fmla="*/ 1065937 h 1065937"/>
                  <a:gd name="connsiteX4" fmla="*/ 105954 w 1089167"/>
                  <a:gd name="connsiteY4" fmla="*/ 1065937 h 1065937"/>
                  <a:gd name="connsiteX5" fmla="*/ 0 w 1089167"/>
                  <a:gd name="connsiteY5" fmla="*/ 959983 h 1065937"/>
                  <a:gd name="connsiteX6" fmla="*/ 0 w 1089167"/>
                  <a:gd name="connsiteY6" fmla="*/ 65903 h 1065937"/>
                  <a:gd name="connsiteX7" fmla="*/ 8327 w 1089167"/>
                  <a:gd name="connsiteY7" fmla="*/ 24661 h 106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9167" h="1065937">
                    <a:moveTo>
                      <a:pt x="24954" y="0"/>
                    </a:moveTo>
                    <a:lnTo>
                      <a:pt x="1089167" y="1013825"/>
                    </a:lnTo>
                    <a:lnTo>
                      <a:pt x="1074955" y="1034904"/>
                    </a:lnTo>
                    <a:cubicBezTo>
                      <a:pt x="1055781" y="1054078"/>
                      <a:pt x="1029293" y="1065937"/>
                      <a:pt x="1000034" y="1065937"/>
                    </a:cubicBezTo>
                    <a:lnTo>
                      <a:pt x="105954" y="1065937"/>
                    </a:lnTo>
                    <a:cubicBezTo>
                      <a:pt x="47437" y="1065937"/>
                      <a:pt x="0" y="1018500"/>
                      <a:pt x="0" y="959983"/>
                    </a:cubicBezTo>
                    <a:lnTo>
                      <a:pt x="0" y="65903"/>
                    </a:lnTo>
                    <a:cubicBezTo>
                      <a:pt x="0" y="51274"/>
                      <a:pt x="2965" y="37337"/>
                      <a:pt x="8327" y="24661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6" name="矩形 415"/>
            <p:cNvSpPr/>
            <p:nvPr/>
          </p:nvSpPr>
          <p:spPr>
            <a:xfrm>
              <a:off x="6509169" y="2255306"/>
              <a:ext cx="152763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200" b="1" kern="0" dirty="0" smtClean="0">
                  <a:solidFill>
                    <a:schemeClr val="bg1"/>
                  </a:solidFill>
                  <a:latin typeface="+mj-ea"/>
                  <a:ea typeface="+mj-ea"/>
                </a:rPr>
                <a:t>搜索监控</a:t>
              </a:r>
              <a:endParaRPr lang="zh-CN" altLang="en-US" sz="2200" b="1" kern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19" name="组合 418"/>
          <p:cNvGrpSpPr/>
          <p:nvPr/>
        </p:nvGrpSpPr>
        <p:grpSpPr>
          <a:xfrm>
            <a:off x="8227911" y="1495315"/>
            <a:ext cx="1527637" cy="1495637"/>
            <a:chOff x="8466702" y="1433700"/>
            <a:chExt cx="1527637" cy="1495637"/>
          </a:xfrm>
        </p:grpSpPr>
        <p:grpSp>
          <p:nvGrpSpPr>
            <p:cNvPr id="420" name="组合 419"/>
            <p:cNvGrpSpPr/>
            <p:nvPr/>
          </p:nvGrpSpPr>
          <p:grpSpPr>
            <a:xfrm>
              <a:off x="8471831" y="1433700"/>
              <a:ext cx="1509212" cy="1495637"/>
              <a:chOff x="7074063" y="2252871"/>
              <a:chExt cx="1120420" cy="1110342"/>
            </a:xfrm>
          </p:grpSpPr>
          <p:sp>
            <p:nvSpPr>
              <p:cNvPr id="422" name="圆角矩形 421"/>
              <p:cNvSpPr/>
              <p:nvPr/>
            </p:nvSpPr>
            <p:spPr>
              <a:xfrm>
                <a:off x="7088495" y="2252871"/>
                <a:ext cx="1105988" cy="1105988"/>
              </a:xfrm>
              <a:prstGeom prst="roundRect">
                <a:avLst>
                  <a:gd name="adj" fmla="val 9580"/>
                </a:avLst>
              </a:prstGeom>
              <a:solidFill>
                <a:srgbClr val="4599F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3" name="任意多边形 422"/>
              <p:cNvSpPr/>
              <p:nvPr/>
            </p:nvSpPr>
            <p:spPr>
              <a:xfrm>
                <a:off x="7074063" y="2278534"/>
                <a:ext cx="1089167" cy="1084679"/>
              </a:xfrm>
              <a:custGeom>
                <a:avLst/>
                <a:gdLst>
                  <a:gd name="connsiteX0" fmla="*/ 24954 w 1089167"/>
                  <a:gd name="connsiteY0" fmla="*/ 0 h 1065937"/>
                  <a:gd name="connsiteX1" fmla="*/ 1089167 w 1089167"/>
                  <a:gd name="connsiteY1" fmla="*/ 1013825 h 1065937"/>
                  <a:gd name="connsiteX2" fmla="*/ 1074955 w 1089167"/>
                  <a:gd name="connsiteY2" fmla="*/ 1034904 h 1065937"/>
                  <a:gd name="connsiteX3" fmla="*/ 1000034 w 1089167"/>
                  <a:gd name="connsiteY3" fmla="*/ 1065937 h 1065937"/>
                  <a:gd name="connsiteX4" fmla="*/ 105954 w 1089167"/>
                  <a:gd name="connsiteY4" fmla="*/ 1065937 h 1065937"/>
                  <a:gd name="connsiteX5" fmla="*/ 0 w 1089167"/>
                  <a:gd name="connsiteY5" fmla="*/ 959983 h 1065937"/>
                  <a:gd name="connsiteX6" fmla="*/ 0 w 1089167"/>
                  <a:gd name="connsiteY6" fmla="*/ 65903 h 1065937"/>
                  <a:gd name="connsiteX7" fmla="*/ 8327 w 1089167"/>
                  <a:gd name="connsiteY7" fmla="*/ 24661 h 106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9167" h="1065937">
                    <a:moveTo>
                      <a:pt x="24954" y="0"/>
                    </a:moveTo>
                    <a:lnTo>
                      <a:pt x="1089167" y="1013825"/>
                    </a:lnTo>
                    <a:lnTo>
                      <a:pt x="1074955" y="1034904"/>
                    </a:lnTo>
                    <a:cubicBezTo>
                      <a:pt x="1055781" y="1054078"/>
                      <a:pt x="1029293" y="1065937"/>
                      <a:pt x="1000034" y="1065937"/>
                    </a:cubicBezTo>
                    <a:lnTo>
                      <a:pt x="105954" y="1065937"/>
                    </a:lnTo>
                    <a:cubicBezTo>
                      <a:pt x="47437" y="1065937"/>
                      <a:pt x="0" y="1018500"/>
                      <a:pt x="0" y="959983"/>
                    </a:cubicBezTo>
                    <a:lnTo>
                      <a:pt x="0" y="65903"/>
                    </a:lnTo>
                    <a:cubicBezTo>
                      <a:pt x="0" y="51274"/>
                      <a:pt x="2965" y="37337"/>
                      <a:pt x="8327" y="24661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1" name="矩形 420"/>
            <p:cNvSpPr/>
            <p:nvPr/>
          </p:nvSpPr>
          <p:spPr>
            <a:xfrm>
              <a:off x="8466702" y="2245495"/>
              <a:ext cx="152763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200" b="1" kern="0" dirty="0" smtClean="0">
                  <a:solidFill>
                    <a:schemeClr val="bg1"/>
                  </a:solidFill>
                  <a:latin typeface="+mj-ea"/>
                  <a:ea typeface="+mj-ea"/>
                </a:rPr>
                <a:t>人群监控</a:t>
              </a:r>
              <a:endParaRPr lang="zh-CN" altLang="en-US" sz="2200" b="1" kern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24" name="组合 423"/>
          <p:cNvGrpSpPr/>
          <p:nvPr/>
        </p:nvGrpSpPr>
        <p:grpSpPr>
          <a:xfrm>
            <a:off x="7635887" y="3240661"/>
            <a:ext cx="1527637" cy="1473521"/>
            <a:chOff x="10166192" y="1454797"/>
            <a:chExt cx="1527637" cy="1473521"/>
          </a:xfrm>
        </p:grpSpPr>
        <p:grpSp>
          <p:nvGrpSpPr>
            <p:cNvPr id="425" name="组合 424"/>
            <p:cNvGrpSpPr/>
            <p:nvPr/>
          </p:nvGrpSpPr>
          <p:grpSpPr>
            <a:xfrm>
              <a:off x="10186948" y="1454797"/>
              <a:ext cx="1485670" cy="1473521"/>
              <a:chOff x="8451765" y="2028029"/>
              <a:chExt cx="1115107" cy="1105988"/>
            </a:xfrm>
          </p:grpSpPr>
          <p:sp>
            <p:nvSpPr>
              <p:cNvPr id="427" name="圆角矩形 426"/>
              <p:cNvSpPr/>
              <p:nvPr/>
            </p:nvSpPr>
            <p:spPr>
              <a:xfrm>
                <a:off x="8460884" y="2028029"/>
                <a:ext cx="1105988" cy="1105988"/>
              </a:xfrm>
              <a:prstGeom prst="roundRect">
                <a:avLst>
                  <a:gd name="adj" fmla="val 9580"/>
                </a:avLst>
              </a:prstGeom>
              <a:solidFill>
                <a:srgbClr val="56E5D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8" name="任意多边形 427"/>
              <p:cNvSpPr/>
              <p:nvPr/>
            </p:nvSpPr>
            <p:spPr>
              <a:xfrm>
                <a:off x="8451765" y="2041820"/>
                <a:ext cx="1089167" cy="1084679"/>
              </a:xfrm>
              <a:custGeom>
                <a:avLst/>
                <a:gdLst>
                  <a:gd name="connsiteX0" fmla="*/ 24954 w 1089167"/>
                  <a:gd name="connsiteY0" fmla="*/ 0 h 1065937"/>
                  <a:gd name="connsiteX1" fmla="*/ 1089167 w 1089167"/>
                  <a:gd name="connsiteY1" fmla="*/ 1013825 h 1065937"/>
                  <a:gd name="connsiteX2" fmla="*/ 1074955 w 1089167"/>
                  <a:gd name="connsiteY2" fmla="*/ 1034904 h 1065937"/>
                  <a:gd name="connsiteX3" fmla="*/ 1000034 w 1089167"/>
                  <a:gd name="connsiteY3" fmla="*/ 1065937 h 1065937"/>
                  <a:gd name="connsiteX4" fmla="*/ 105954 w 1089167"/>
                  <a:gd name="connsiteY4" fmla="*/ 1065937 h 1065937"/>
                  <a:gd name="connsiteX5" fmla="*/ 0 w 1089167"/>
                  <a:gd name="connsiteY5" fmla="*/ 959983 h 1065937"/>
                  <a:gd name="connsiteX6" fmla="*/ 0 w 1089167"/>
                  <a:gd name="connsiteY6" fmla="*/ 65903 h 1065937"/>
                  <a:gd name="connsiteX7" fmla="*/ 8327 w 1089167"/>
                  <a:gd name="connsiteY7" fmla="*/ 24661 h 1065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9167" h="1065937">
                    <a:moveTo>
                      <a:pt x="24954" y="0"/>
                    </a:moveTo>
                    <a:lnTo>
                      <a:pt x="1089167" y="1013825"/>
                    </a:lnTo>
                    <a:lnTo>
                      <a:pt x="1074955" y="1034904"/>
                    </a:lnTo>
                    <a:cubicBezTo>
                      <a:pt x="1055781" y="1054078"/>
                      <a:pt x="1029293" y="1065937"/>
                      <a:pt x="1000034" y="1065937"/>
                    </a:cubicBezTo>
                    <a:lnTo>
                      <a:pt x="105954" y="1065937"/>
                    </a:lnTo>
                    <a:cubicBezTo>
                      <a:pt x="47437" y="1065937"/>
                      <a:pt x="0" y="1018500"/>
                      <a:pt x="0" y="959983"/>
                    </a:cubicBezTo>
                    <a:lnTo>
                      <a:pt x="0" y="65903"/>
                    </a:lnTo>
                    <a:cubicBezTo>
                      <a:pt x="0" y="51274"/>
                      <a:pt x="2965" y="37337"/>
                      <a:pt x="8327" y="24661"/>
                    </a:cubicBezTo>
                    <a:close/>
                  </a:path>
                </a:pathLst>
              </a:cu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26" name="矩形 425"/>
            <p:cNvSpPr/>
            <p:nvPr/>
          </p:nvSpPr>
          <p:spPr>
            <a:xfrm>
              <a:off x="10166192" y="2227279"/>
              <a:ext cx="1527637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200" b="1" kern="0" dirty="0" smtClean="0">
                  <a:solidFill>
                    <a:schemeClr val="bg1"/>
                  </a:solidFill>
                  <a:latin typeface="+mj-ea"/>
                  <a:ea typeface="+mj-ea"/>
                </a:rPr>
                <a:t>区域监控</a:t>
              </a:r>
              <a:endParaRPr lang="zh-CN" altLang="en-US" sz="2200" b="1" kern="0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29" name="search_86127"/>
          <p:cNvSpPr>
            <a:spLocks noChangeAspect="1"/>
          </p:cNvSpPr>
          <p:nvPr/>
        </p:nvSpPr>
        <p:spPr bwMode="auto">
          <a:xfrm>
            <a:off x="6879933" y="1579543"/>
            <a:ext cx="609685" cy="491798"/>
          </a:xfrm>
          <a:custGeom>
            <a:avLst/>
            <a:gdLst>
              <a:gd name="T0" fmla="*/ 1261 w 2533"/>
              <a:gd name="T1" fmla="*/ 1879 h 2046"/>
              <a:gd name="T2" fmla="*/ 1968 w 2533"/>
              <a:gd name="T3" fmla="*/ 1962 h 2046"/>
              <a:gd name="T4" fmla="*/ 388 w 2533"/>
              <a:gd name="T5" fmla="*/ 2046 h 2046"/>
              <a:gd name="T6" fmla="*/ 471 w 2533"/>
              <a:gd name="T7" fmla="*/ 1879 h 2046"/>
              <a:gd name="T8" fmla="*/ 1095 w 2533"/>
              <a:gd name="T9" fmla="*/ 1706 h 2046"/>
              <a:gd name="T10" fmla="*/ 0 w 2533"/>
              <a:gd name="T11" fmla="*/ 1502 h 2046"/>
              <a:gd name="T12" fmla="*/ 204 w 2533"/>
              <a:gd name="T13" fmla="*/ 0 h 2046"/>
              <a:gd name="T14" fmla="*/ 2356 w 2533"/>
              <a:gd name="T15" fmla="*/ 204 h 2046"/>
              <a:gd name="T16" fmla="*/ 2273 w 2533"/>
              <a:gd name="T17" fmla="*/ 542 h 2046"/>
              <a:gd name="T18" fmla="*/ 2152 w 2533"/>
              <a:gd name="T19" fmla="*/ 84 h 2046"/>
              <a:gd name="T20" fmla="*/ 83 w 2533"/>
              <a:gd name="T21" fmla="*/ 204 h 2046"/>
              <a:gd name="T22" fmla="*/ 204 w 2533"/>
              <a:gd name="T23" fmla="*/ 1373 h 2046"/>
              <a:gd name="T24" fmla="*/ 1905 w 2533"/>
              <a:gd name="T25" fmla="*/ 1634 h 2046"/>
              <a:gd name="T26" fmla="*/ 2050 w 2533"/>
              <a:gd name="T27" fmla="*/ 1706 h 2046"/>
              <a:gd name="T28" fmla="*/ 1261 w 2533"/>
              <a:gd name="T29" fmla="*/ 1706 h 2046"/>
              <a:gd name="T30" fmla="*/ 2167 w 2533"/>
              <a:gd name="T31" fmla="*/ 1481 h 2046"/>
              <a:gd name="T32" fmla="*/ 1641 w 2533"/>
              <a:gd name="T33" fmla="*/ 571 h 2046"/>
              <a:gd name="T34" fmla="*/ 2284 w 2533"/>
              <a:gd name="T35" fmla="*/ 807 h 2046"/>
              <a:gd name="T36" fmla="*/ 1525 w 2533"/>
              <a:gd name="T37" fmla="*/ 1245 h 2046"/>
              <a:gd name="T38" fmla="*/ 2284 w 2533"/>
              <a:gd name="T39" fmla="*/ 807 h 2046"/>
              <a:gd name="T40" fmla="*/ 2073 w 2533"/>
              <a:gd name="T41" fmla="*/ 1579 h 2046"/>
              <a:gd name="T42" fmla="*/ 2473 w 2533"/>
              <a:gd name="T43" fmla="*/ 1749 h 2046"/>
              <a:gd name="T44" fmla="*/ 2496 w 2533"/>
              <a:gd name="T45" fmla="*/ 1790 h 2046"/>
              <a:gd name="T46" fmla="*/ 2449 w 2533"/>
              <a:gd name="T47" fmla="*/ 1969 h 2046"/>
              <a:gd name="T48" fmla="*/ 1441 w 2533"/>
              <a:gd name="T49" fmla="*/ 375 h 2046"/>
              <a:gd name="T50" fmla="*/ 347 w 2533"/>
              <a:gd name="T51" fmla="*/ 458 h 2046"/>
              <a:gd name="T52" fmla="*/ 1441 w 2533"/>
              <a:gd name="T53" fmla="*/ 375 h 2046"/>
              <a:gd name="T54" fmla="*/ 347 w 2533"/>
              <a:gd name="T55" fmla="*/ 571 h 2046"/>
              <a:gd name="T56" fmla="*/ 1157 w 2533"/>
              <a:gd name="T57" fmla="*/ 654 h 2046"/>
              <a:gd name="T58" fmla="*/ 1157 w 2533"/>
              <a:gd name="T59" fmla="*/ 767 h 2046"/>
              <a:gd name="T60" fmla="*/ 347 w 2533"/>
              <a:gd name="T61" fmla="*/ 850 h 2046"/>
              <a:gd name="T62" fmla="*/ 1157 w 2533"/>
              <a:gd name="T63" fmla="*/ 767 h 2046"/>
              <a:gd name="T64" fmla="*/ 1157 w 2533"/>
              <a:gd name="T65" fmla="*/ 1047 h 2046"/>
              <a:gd name="T66" fmla="*/ 347 w 2533"/>
              <a:gd name="T67" fmla="*/ 964 h 2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2533" h="2046">
                <a:moveTo>
                  <a:pt x="1261" y="1706"/>
                </a:moveTo>
                <a:lnTo>
                  <a:pt x="1261" y="1879"/>
                </a:lnTo>
                <a:lnTo>
                  <a:pt x="1885" y="1879"/>
                </a:lnTo>
                <a:lnTo>
                  <a:pt x="1968" y="1962"/>
                </a:lnTo>
                <a:lnTo>
                  <a:pt x="1968" y="2046"/>
                </a:lnTo>
                <a:lnTo>
                  <a:pt x="388" y="2046"/>
                </a:lnTo>
                <a:lnTo>
                  <a:pt x="388" y="1962"/>
                </a:lnTo>
                <a:lnTo>
                  <a:pt x="471" y="1879"/>
                </a:lnTo>
                <a:lnTo>
                  <a:pt x="1095" y="1879"/>
                </a:lnTo>
                <a:lnTo>
                  <a:pt x="1095" y="1706"/>
                </a:lnTo>
                <a:lnTo>
                  <a:pt x="204" y="1706"/>
                </a:lnTo>
                <a:cubicBezTo>
                  <a:pt x="92" y="1706"/>
                  <a:pt x="0" y="1614"/>
                  <a:pt x="0" y="1502"/>
                </a:cubicBezTo>
                <a:lnTo>
                  <a:pt x="0" y="204"/>
                </a:lnTo>
                <a:cubicBezTo>
                  <a:pt x="0" y="92"/>
                  <a:pt x="92" y="0"/>
                  <a:pt x="204" y="0"/>
                </a:cubicBezTo>
                <a:lnTo>
                  <a:pt x="2152" y="0"/>
                </a:lnTo>
                <a:cubicBezTo>
                  <a:pt x="2265" y="0"/>
                  <a:pt x="2356" y="92"/>
                  <a:pt x="2356" y="204"/>
                </a:cubicBezTo>
                <a:lnTo>
                  <a:pt x="2356" y="620"/>
                </a:lnTo>
                <a:cubicBezTo>
                  <a:pt x="2330" y="592"/>
                  <a:pt x="2303" y="565"/>
                  <a:pt x="2273" y="542"/>
                </a:cubicBezTo>
                <a:lnTo>
                  <a:pt x="2273" y="204"/>
                </a:lnTo>
                <a:cubicBezTo>
                  <a:pt x="2273" y="138"/>
                  <a:pt x="2219" y="84"/>
                  <a:pt x="2152" y="84"/>
                </a:cubicBezTo>
                <a:lnTo>
                  <a:pt x="204" y="84"/>
                </a:lnTo>
                <a:cubicBezTo>
                  <a:pt x="137" y="84"/>
                  <a:pt x="83" y="138"/>
                  <a:pt x="83" y="204"/>
                </a:cubicBezTo>
                <a:lnTo>
                  <a:pt x="83" y="1252"/>
                </a:lnTo>
                <a:cubicBezTo>
                  <a:pt x="83" y="1319"/>
                  <a:pt x="137" y="1373"/>
                  <a:pt x="204" y="1373"/>
                </a:cubicBezTo>
                <a:lnTo>
                  <a:pt x="1406" y="1373"/>
                </a:lnTo>
                <a:cubicBezTo>
                  <a:pt x="1519" y="1535"/>
                  <a:pt x="1705" y="1634"/>
                  <a:pt x="1905" y="1634"/>
                </a:cubicBezTo>
                <a:cubicBezTo>
                  <a:pt x="1938" y="1634"/>
                  <a:pt x="1971" y="1631"/>
                  <a:pt x="2004" y="1625"/>
                </a:cubicBezTo>
                <a:lnTo>
                  <a:pt x="2050" y="1706"/>
                </a:lnTo>
                <a:lnTo>
                  <a:pt x="1261" y="1706"/>
                </a:lnTo>
                <a:lnTo>
                  <a:pt x="1261" y="1706"/>
                </a:lnTo>
                <a:close/>
                <a:moveTo>
                  <a:pt x="2359" y="763"/>
                </a:moveTo>
                <a:cubicBezTo>
                  <a:pt x="2504" y="1014"/>
                  <a:pt x="2418" y="1336"/>
                  <a:pt x="2167" y="1481"/>
                </a:cubicBezTo>
                <a:cubicBezTo>
                  <a:pt x="1916" y="1625"/>
                  <a:pt x="1594" y="1539"/>
                  <a:pt x="1449" y="1288"/>
                </a:cubicBezTo>
                <a:cubicBezTo>
                  <a:pt x="1304" y="1038"/>
                  <a:pt x="1391" y="716"/>
                  <a:pt x="1641" y="571"/>
                </a:cubicBezTo>
                <a:cubicBezTo>
                  <a:pt x="1892" y="426"/>
                  <a:pt x="2214" y="512"/>
                  <a:pt x="2359" y="763"/>
                </a:cubicBezTo>
                <a:close/>
                <a:moveTo>
                  <a:pt x="2284" y="807"/>
                </a:moveTo>
                <a:cubicBezTo>
                  <a:pt x="2163" y="597"/>
                  <a:pt x="1894" y="525"/>
                  <a:pt x="1685" y="646"/>
                </a:cubicBezTo>
                <a:cubicBezTo>
                  <a:pt x="1476" y="767"/>
                  <a:pt x="1404" y="1035"/>
                  <a:pt x="1525" y="1245"/>
                </a:cubicBezTo>
                <a:cubicBezTo>
                  <a:pt x="1646" y="1454"/>
                  <a:pt x="1914" y="1527"/>
                  <a:pt x="2123" y="1406"/>
                </a:cubicBezTo>
                <a:cubicBezTo>
                  <a:pt x="2333" y="1284"/>
                  <a:pt x="2405" y="1016"/>
                  <a:pt x="2284" y="807"/>
                </a:cubicBezTo>
                <a:close/>
                <a:moveTo>
                  <a:pt x="2299" y="1448"/>
                </a:moveTo>
                <a:lnTo>
                  <a:pt x="2073" y="1579"/>
                </a:lnTo>
                <a:lnTo>
                  <a:pt x="2247" y="1880"/>
                </a:lnTo>
                <a:lnTo>
                  <a:pt x="2473" y="1749"/>
                </a:lnTo>
                <a:lnTo>
                  <a:pt x="2299" y="1448"/>
                </a:lnTo>
                <a:close/>
                <a:moveTo>
                  <a:pt x="2496" y="1790"/>
                </a:moveTo>
                <a:lnTo>
                  <a:pt x="2270" y="1921"/>
                </a:lnTo>
                <a:cubicBezTo>
                  <a:pt x="2307" y="1983"/>
                  <a:pt x="2386" y="2005"/>
                  <a:pt x="2449" y="1969"/>
                </a:cubicBezTo>
                <a:cubicBezTo>
                  <a:pt x="2511" y="1933"/>
                  <a:pt x="2533" y="1853"/>
                  <a:pt x="2496" y="1790"/>
                </a:cubicBezTo>
                <a:close/>
                <a:moveTo>
                  <a:pt x="1441" y="375"/>
                </a:moveTo>
                <a:lnTo>
                  <a:pt x="347" y="375"/>
                </a:lnTo>
                <a:lnTo>
                  <a:pt x="347" y="458"/>
                </a:lnTo>
                <a:lnTo>
                  <a:pt x="1441" y="458"/>
                </a:lnTo>
                <a:lnTo>
                  <a:pt x="1441" y="375"/>
                </a:lnTo>
                <a:close/>
                <a:moveTo>
                  <a:pt x="1157" y="571"/>
                </a:moveTo>
                <a:lnTo>
                  <a:pt x="347" y="571"/>
                </a:lnTo>
                <a:lnTo>
                  <a:pt x="347" y="654"/>
                </a:lnTo>
                <a:lnTo>
                  <a:pt x="1157" y="654"/>
                </a:lnTo>
                <a:lnTo>
                  <a:pt x="1157" y="571"/>
                </a:lnTo>
                <a:close/>
                <a:moveTo>
                  <a:pt x="1157" y="767"/>
                </a:moveTo>
                <a:lnTo>
                  <a:pt x="347" y="767"/>
                </a:lnTo>
                <a:lnTo>
                  <a:pt x="347" y="850"/>
                </a:lnTo>
                <a:lnTo>
                  <a:pt x="1157" y="850"/>
                </a:lnTo>
                <a:lnTo>
                  <a:pt x="1157" y="767"/>
                </a:lnTo>
                <a:close/>
                <a:moveTo>
                  <a:pt x="347" y="1047"/>
                </a:moveTo>
                <a:lnTo>
                  <a:pt x="1157" y="1047"/>
                </a:lnTo>
                <a:lnTo>
                  <a:pt x="1157" y="964"/>
                </a:lnTo>
                <a:lnTo>
                  <a:pt x="347" y="964"/>
                </a:lnTo>
                <a:lnTo>
                  <a:pt x="347" y="1047"/>
                </a:lnTo>
                <a:close/>
              </a:path>
            </a:pathLst>
          </a:custGeom>
          <a:gradFill>
            <a:gsLst>
              <a:gs pos="0">
                <a:srgbClr val="FF422D"/>
              </a:gs>
              <a:gs pos="100000">
                <a:srgbClr val="EBF2FD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30" name="chart-of-squares_43668"/>
          <p:cNvSpPr>
            <a:spLocks noChangeAspect="1"/>
          </p:cNvSpPr>
          <p:nvPr/>
        </p:nvSpPr>
        <p:spPr bwMode="auto">
          <a:xfrm>
            <a:off x="8103374" y="3380299"/>
            <a:ext cx="609685" cy="597122"/>
          </a:xfrm>
          <a:custGeom>
            <a:avLst/>
            <a:gdLst>
              <a:gd name="connsiteX0" fmla="*/ 423126 w 591029"/>
              <a:gd name="connsiteY0" fmla="*/ 530397 h 578851"/>
              <a:gd name="connsiteX1" fmla="*/ 426494 w 591029"/>
              <a:gd name="connsiteY1" fmla="*/ 530397 h 578851"/>
              <a:gd name="connsiteX2" fmla="*/ 426494 w 591029"/>
              <a:gd name="connsiteY2" fmla="*/ 544907 h 578851"/>
              <a:gd name="connsiteX3" fmla="*/ 423126 w 591029"/>
              <a:gd name="connsiteY3" fmla="*/ 544907 h 578851"/>
              <a:gd name="connsiteX4" fmla="*/ 555531 w 591029"/>
              <a:gd name="connsiteY4" fmla="*/ 525734 h 578851"/>
              <a:gd name="connsiteX5" fmla="*/ 558899 w 591029"/>
              <a:gd name="connsiteY5" fmla="*/ 525734 h 578851"/>
              <a:gd name="connsiteX6" fmla="*/ 558899 w 591029"/>
              <a:gd name="connsiteY6" fmla="*/ 540244 h 578851"/>
              <a:gd name="connsiteX7" fmla="*/ 555531 w 591029"/>
              <a:gd name="connsiteY7" fmla="*/ 540244 h 578851"/>
              <a:gd name="connsiteX8" fmla="*/ 151838 w 591029"/>
              <a:gd name="connsiteY8" fmla="*/ 522365 h 578851"/>
              <a:gd name="connsiteX9" fmla="*/ 154947 w 591029"/>
              <a:gd name="connsiteY9" fmla="*/ 522365 h 578851"/>
              <a:gd name="connsiteX10" fmla="*/ 154947 w 591029"/>
              <a:gd name="connsiteY10" fmla="*/ 536875 h 578851"/>
              <a:gd name="connsiteX11" fmla="*/ 151838 w 591029"/>
              <a:gd name="connsiteY11" fmla="*/ 536875 h 578851"/>
              <a:gd name="connsiteX12" fmla="*/ 287612 w 591029"/>
              <a:gd name="connsiteY12" fmla="*/ 520810 h 578851"/>
              <a:gd name="connsiteX13" fmla="*/ 290721 w 591029"/>
              <a:gd name="connsiteY13" fmla="*/ 520810 h 578851"/>
              <a:gd name="connsiteX14" fmla="*/ 290721 w 591029"/>
              <a:gd name="connsiteY14" fmla="*/ 535320 h 578851"/>
              <a:gd name="connsiteX15" fmla="*/ 287612 w 591029"/>
              <a:gd name="connsiteY15" fmla="*/ 535320 h 578851"/>
              <a:gd name="connsiteX16" fmla="*/ 423126 w 591029"/>
              <a:gd name="connsiteY16" fmla="*/ 502932 h 578851"/>
              <a:gd name="connsiteX17" fmla="*/ 426494 w 591029"/>
              <a:gd name="connsiteY17" fmla="*/ 502932 h 578851"/>
              <a:gd name="connsiteX18" fmla="*/ 426494 w 591029"/>
              <a:gd name="connsiteY18" fmla="*/ 515887 h 578851"/>
              <a:gd name="connsiteX19" fmla="*/ 423126 w 591029"/>
              <a:gd name="connsiteY19" fmla="*/ 515887 h 578851"/>
              <a:gd name="connsiteX20" fmla="*/ 555531 w 591029"/>
              <a:gd name="connsiteY20" fmla="*/ 496713 h 578851"/>
              <a:gd name="connsiteX21" fmla="*/ 558899 w 591029"/>
              <a:gd name="connsiteY21" fmla="*/ 496713 h 578851"/>
              <a:gd name="connsiteX22" fmla="*/ 558899 w 591029"/>
              <a:gd name="connsiteY22" fmla="*/ 511223 h 578851"/>
              <a:gd name="connsiteX23" fmla="*/ 555531 w 591029"/>
              <a:gd name="connsiteY23" fmla="*/ 511223 h 578851"/>
              <a:gd name="connsiteX24" fmla="*/ 151838 w 591029"/>
              <a:gd name="connsiteY24" fmla="*/ 494899 h 578851"/>
              <a:gd name="connsiteX25" fmla="*/ 154947 w 591029"/>
              <a:gd name="connsiteY25" fmla="*/ 494899 h 578851"/>
              <a:gd name="connsiteX26" fmla="*/ 154947 w 591029"/>
              <a:gd name="connsiteY26" fmla="*/ 507854 h 578851"/>
              <a:gd name="connsiteX27" fmla="*/ 151838 w 591029"/>
              <a:gd name="connsiteY27" fmla="*/ 507854 h 578851"/>
              <a:gd name="connsiteX28" fmla="*/ 287612 w 591029"/>
              <a:gd name="connsiteY28" fmla="*/ 493345 h 578851"/>
              <a:gd name="connsiteX29" fmla="*/ 290721 w 591029"/>
              <a:gd name="connsiteY29" fmla="*/ 493345 h 578851"/>
              <a:gd name="connsiteX30" fmla="*/ 290721 w 591029"/>
              <a:gd name="connsiteY30" fmla="*/ 507855 h 578851"/>
              <a:gd name="connsiteX31" fmla="*/ 287612 w 591029"/>
              <a:gd name="connsiteY31" fmla="*/ 507855 h 578851"/>
              <a:gd name="connsiteX32" fmla="*/ 423126 w 591029"/>
              <a:gd name="connsiteY32" fmla="*/ 473912 h 578851"/>
              <a:gd name="connsiteX33" fmla="*/ 426494 w 591029"/>
              <a:gd name="connsiteY33" fmla="*/ 473912 h 578851"/>
              <a:gd name="connsiteX34" fmla="*/ 426494 w 591029"/>
              <a:gd name="connsiteY34" fmla="*/ 488422 h 578851"/>
              <a:gd name="connsiteX35" fmla="*/ 423126 w 591029"/>
              <a:gd name="connsiteY35" fmla="*/ 488422 h 578851"/>
              <a:gd name="connsiteX36" fmla="*/ 555531 w 591029"/>
              <a:gd name="connsiteY36" fmla="*/ 469248 h 578851"/>
              <a:gd name="connsiteX37" fmla="*/ 558899 w 591029"/>
              <a:gd name="connsiteY37" fmla="*/ 469248 h 578851"/>
              <a:gd name="connsiteX38" fmla="*/ 558899 w 591029"/>
              <a:gd name="connsiteY38" fmla="*/ 483758 h 578851"/>
              <a:gd name="connsiteX39" fmla="*/ 555531 w 591029"/>
              <a:gd name="connsiteY39" fmla="*/ 483758 h 578851"/>
              <a:gd name="connsiteX40" fmla="*/ 151838 w 591029"/>
              <a:gd name="connsiteY40" fmla="*/ 467693 h 578851"/>
              <a:gd name="connsiteX41" fmla="*/ 154947 w 591029"/>
              <a:gd name="connsiteY41" fmla="*/ 467693 h 578851"/>
              <a:gd name="connsiteX42" fmla="*/ 154947 w 591029"/>
              <a:gd name="connsiteY42" fmla="*/ 480389 h 578851"/>
              <a:gd name="connsiteX43" fmla="*/ 151838 w 591029"/>
              <a:gd name="connsiteY43" fmla="*/ 480389 h 578851"/>
              <a:gd name="connsiteX44" fmla="*/ 287612 w 591029"/>
              <a:gd name="connsiteY44" fmla="*/ 465879 h 578851"/>
              <a:gd name="connsiteX45" fmla="*/ 290721 w 591029"/>
              <a:gd name="connsiteY45" fmla="*/ 465879 h 578851"/>
              <a:gd name="connsiteX46" fmla="*/ 290721 w 591029"/>
              <a:gd name="connsiteY46" fmla="*/ 478834 h 578851"/>
              <a:gd name="connsiteX47" fmla="*/ 287612 w 591029"/>
              <a:gd name="connsiteY47" fmla="*/ 478834 h 578851"/>
              <a:gd name="connsiteX48" fmla="*/ 581442 w 591029"/>
              <a:gd name="connsiteY48" fmla="*/ 444891 h 578851"/>
              <a:gd name="connsiteX49" fmla="*/ 587920 w 591029"/>
              <a:gd name="connsiteY49" fmla="*/ 444891 h 578851"/>
              <a:gd name="connsiteX50" fmla="*/ 587920 w 591029"/>
              <a:gd name="connsiteY50" fmla="*/ 448259 h 578851"/>
              <a:gd name="connsiteX51" fmla="*/ 581442 w 591029"/>
              <a:gd name="connsiteY51" fmla="*/ 448259 h 578851"/>
              <a:gd name="connsiteX52" fmla="*/ 526511 w 591029"/>
              <a:gd name="connsiteY52" fmla="*/ 444891 h 578851"/>
              <a:gd name="connsiteX53" fmla="*/ 539466 w 591029"/>
              <a:gd name="connsiteY53" fmla="*/ 444891 h 578851"/>
              <a:gd name="connsiteX54" fmla="*/ 539466 w 591029"/>
              <a:gd name="connsiteY54" fmla="*/ 448259 h 578851"/>
              <a:gd name="connsiteX55" fmla="*/ 526511 w 591029"/>
              <a:gd name="connsiteY55" fmla="*/ 448259 h 578851"/>
              <a:gd name="connsiteX56" fmla="*/ 497490 w 591029"/>
              <a:gd name="connsiteY56" fmla="*/ 444891 h 578851"/>
              <a:gd name="connsiteX57" fmla="*/ 512000 w 591029"/>
              <a:gd name="connsiteY57" fmla="*/ 444891 h 578851"/>
              <a:gd name="connsiteX58" fmla="*/ 512000 w 591029"/>
              <a:gd name="connsiteY58" fmla="*/ 448259 h 578851"/>
              <a:gd name="connsiteX59" fmla="*/ 497490 w 591029"/>
              <a:gd name="connsiteY59" fmla="*/ 448259 h 578851"/>
              <a:gd name="connsiteX60" fmla="*/ 470025 w 591029"/>
              <a:gd name="connsiteY60" fmla="*/ 444891 h 578851"/>
              <a:gd name="connsiteX61" fmla="*/ 484535 w 591029"/>
              <a:gd name="connsiteY61" fmla="*/ 444891 h 578851"/>
              <a:gd name="connsiteX62" fmla="*/ 484535 w 591029"/>
              <a:gd name="connsiteY62" fmla="*/ 448259 h 578851"/>
              <a:gd name="connsiteX63" fmla="*/ 470025 w 591029"/>
              <a:gd name="connsiteY63" fmla="*/ 448259 h 578851"/>
              <a:gd name="connsiteX64" fmla="*/ 442559 w 591029"/>
              <a:gd name="connsiteY64" fmla="*/ 444891 h 578851"/>
              <a:gd name="connsiteX65" fmla="*/ 455514 w 591029"/>
              <a:gd name="connsiteY65" fmla="*/ 444891 h 578851"/>
              <a:gd name="connsiteX66" fmla="*/ 455514 w 591029"/>
              <a:gd name="connsiteY66" fmla="*/ 448259 h 578851"/>
              <a:gd name="connsiteX67" fmla="*/ 442559 w 591029"/>
              <a:gd name="connsiteY67" fmla="*/ 448259 h 578851"/>
              <a:gd name="connsiteX68" fmla="*/ 415094 w 591029"/>
              <a:gd name="connsiteY68" fmla="*/ 444891 h 578851"/>
              <a:gd name="connsiteX69" fmla="*/ 428049 w 591029"/>
              <a:gd name="connsiteY69" fmla="*/ 444891 h 578851"/>
              <a:gd name="connsiteX70" fmla="*/ 428049 w 591029"/>
              <a:gd name="connsiteY70" fmla="*/ 448116 h 578851"/>
              <a:gd name="connsiteX71" fmla="*/ 426430 w 591029"/>
              <a:gd name="connsiteY71" fmla="*/ 448116 h 578851"/>
              <a:gd name="connsiteX72" fmla="*/ 426430 w 591029"/>
              <a:gd name="connsiteY72" fmla="*/ 459401 h 578851"/>
              <a:gd name="connsiteX73" fmla="*/ 423191 w 591029"/>
              <a:gd name="connsiteY73" fmla="*/ 459401 h 578851"/>
              <a:gd name="connsiteX74" fmla="*/ 423191 w 591029"/>
              <a:gd name="connsiteY74" fmla="*/ 448116 h 578851"/>
              <a:gd name="connsiteX75" fmla="*/ 415094 w 591029"/>
              <a:gd name="connsiteY75" fmla="*/ 448116 h 578851"/>
              <a:gd name="connsiteX76" fmla="*/ 386073 w 591029"/>
              <a:gd name="connsiteY76" fmla="*/ 444891 h 578851"/>
              <a:gd name="connsiteX77" fmla="*/ 400583 w 591029"/>
              <a:gd name="connsiteY77" fmla="*/ 444891 h 578851"/>
              <a:gd name="connsiteX78" fmla="*/ 400583 w 591029"/>
              <a:gd name="connsiteY78" fmla="*/ 448259 h 578851"/>
              <a:gd name="connsiteX79" fmla="*/ 386073 w 591029"/>
              <a:gd name="connsiteY79" fmla="*/ 448259 h 578851"/>
              <a:gd name="connsiteX80" fmla="*/ 358608 w 591029"/>
              <a:gd name="connsiteY80" fmla="*/ 444891 h 578851"/>
              <a:gd name="connsiteX81" fmla="*/ 373118 w 591029"/>
              <a:gd name="connsiteY81" fmla="*/ 444891 h 578851"/>
              <a:gd name="connsiteX82" fmla="*/ 373118 w 591029"/>
              <a:gd name="connsiteY82" fmla="*/ 448259 h 578851"/>
              <a:gd name="connsiteX83" fmla="*/ 358608 w 591029"/>
              <a:gd name="connsiteY83" fmla="*/ 448259 h 578851"/>
              <a:gd name="connsiteX84" fmla="*/ 331142 w 591029"/>
              <a:gd name="connsiteY84" fmla="*/ 444891 h 578851"/>
              <a:gd name="connsiteX85" fmla="*/ 344097 w 591029"/>
              <a:gd name="connsiteY85" fmla="*/ 444891 h 578851"/>
              <a:gd name="connsiteX86" fmla="*/ 344097 w 591029"/>
              <a:gd name="connsiteY86" fmla="*/ 448259 h 578851"/>
              <a:gd name="connsiteX87" fmla="*/ 331142 w 591029"/>
              <a:gd name="connsiteY87" fmla="*/ 448259 h 578851"/>
              <a:gd name="connsiteX88" fmla="*/ 302122 w 591029"/>
              <a:gd name="connsiteY88" fmla="*/ 444891 h 578851"/>
              <a:gd name="connsiteX89" fmla="*/ 316632 w 591029"/>
              <a:gd name="connsiteY89" fmla="*/ 444891 h 578851"/>
              <a:gd name="connsiteX90" fmla="*/ 316632 w 591029"/>
              <a:gd name="connsiteY90" fmla="*/ 448259 h 578851"/>
              <a:gd name="connsiteX91" fmla="*/ 302122 w 591029"/>
              <a:gd name="connsiteY91" fmla="*/ 448259 h 578851"/>
              <a:gd name="connsiteX92" fmla="*/ 247191 w 591029"/>
              <a:gd name="connsiteY92" fmla="*/ 444891 h 578851"/>
              <a:gd name="connsiteX93" fmla="*/ 260146 w 591029"/>
              <a:gd name="connsiteY93" fmla="*/ 444891 h 578851"/>
              <a:gd name="connsiteX94" fmla="*/ 260146 w 591029"/>
              <a:gd name="connsiteY94" fmla="*/ 448259 h 578851"/>
              <a:gd name="connsiteX95" fmla="*/ 247191 w 591029"/>
              <a:gd name="connsiteY95" fmla="*/ 448259 h 578851"/>
              <a:gd name="connsiteX96" fmla="*/ 219725 w 591029"/>
              <a:gd name="connsiteY96" fmla="*/ 444891 h 578851"/>
              <a:gd name="connsiteX97" fmla="*/ 232680 w 591029"/>
              <a:gd name="connsiteY97" fmla="*/ 444891 h 578851"/>
              <a:gd name="connsiteX98" fmla="*/ 232680 w 591029"/>
              <a:gd name="connsiteY98" fmla="*/ 448259 h 578851"/>
              <a:gd name="connsiteX99" fmla="*/ 219725 w 591029"/>
              <a:gd name="connsiteY99" fmla="*/ 448259 h 578851"/>
              <a:gd name="connsiteX100" fmla="*/ 190705 w 591029"/>
              <a:gd name="connsiteY100" fmla="*/ 444891 h 578851"/>
              <a:gd name="connsiteX101" fmla="*/ 205215 w 591029"/>
              <a:gd name="connsiteY101" fmla="*/ 444891 h 578851"/>
              <a:gd name="connsiteX102" fmla="*/ 205215 w 591029"/>
              <a:gd name="connsiteY102" fmla="*/ 448259 h 578851"/>
              <a:gd name="connsiteX103" fmla="*/ 190705 w 591029"/>
              <a:gd name="connsiteY103" fmla="*/ 448259 h 578851"/>
              <a:gd name="connsiteX104" fmla="*/ 163239 w 591029"/>
              <a:gd name="connsiteY104" fmla="*/ 444891 h 578851"/>
              <a:gd name="connsiteX105" fmla="*/ 177749 w 591029"/>
              <a:gd name="connsiteY105" fmla="*/ 444891 h 578851"/>
              <a:gd name="connsiteX106" fmla="*/ 177749 w 591029"/>
              <a:gd name="connsiteY106" fmla="*/ 448259 h 578851"/>
              <a:gd name="connsiteX107" fmla="*/ 163239 w 591029"/>
              <a:gd name="connsiteY107" fmla="*/ 448259 h 578851"/>
              <a:gd name="connsiteX108" fmla="*/ 135773 w 591029"/>
              <a:gd name="connsiteY108" fmla="*/ 444891 h 578851"/>
              <a:gd name="connsiteX109" fmla="*/ 148469 w 591029"/>
              <a:gd name="connsiteY109" fmla="*/ 444891 h 578851"/>
              <a:gd name="connsiteX110" fmla="*/ 148469 w 591029"/>
              <a:gd name="connsiteY110" fmla="*/ 448259 h 578851"/>
              <a:gd name="connsiteX111" fmla="*/ 135773 w 591029"/>
              <a:gd name="connsiteY111" fmla="*/ 448259 h 578851"/>
              <a:gd name="connsiteX112" fmla="*/ 106494 w 591029"/>
              <a:gd name="connsiteY112" fmla="*/ 444891 h 578851"/>
              <a:gd name="connsiteX113" fmla="*/ 121004 w 591029"/>
              <a:gd name="connsiteY113" fmla="*/ 444891 h 578851"/>
              <a:gd name="connsiteX114" fmla="*/ 121004 w 591029"/>
              <a:gd name="connsiteY114" fmla="*/ 448259 h 578851"/>
              <a:gd name="connsiteX115" fmla="*/ 106494 w 591029"/>
              <a:gd name="connsiteY115" fmla="*/ 448259 h 578851"/>
              <a:gd name="connsiteX116" fmla="*/ 79028 w 591029"/>
              <a:gd name="connsiteY116" fmla="*/ 444891 h 578851"/>
              <a:gd name="connsiteX117" fmla="*/ 93797 w 591029"/>
              <a:gd name="connsiteY117" fmla="*/ 444891 h 578851"/>
              <a:gd name="connsiteX118" fmla="*/ 93797 w 591029"/>
              <a:gd name="connsiteY118" fmla="*/ 448259 h 578851"/>
              <a:gd name="connsiteX119" fmla="*/ 79028 w 591029"/>
              <a:gd name="connsiteY119" fmla="*/ 448259 h 578851"/>
              <a:gd name="connsiteX120" fmla="*/ 51563 w 591029"/>
              <a:gd name="connsiteY120" fmla="*/ 444891 h 578851"/>
              <a:gd name="connsiteX121" fmla="*/ 64518 w 591029"/>
              <a:gd name="connsiteY121" fmla="*/ 444891 h 578851"/>
              <a:gd name="connsiteX122" fmla="*/ 64518 w 591029"/>
              <a:gd name="connsiteY122" fmla="*/ 448259 h 578851"/>
              <a:gd name="connsiteX123" fmla="*/ 51563 w 591029"/>
              <a:gd name="connsiteY123" fmla="*/ 448259 h 578851"/>
              <a:gd name="connsiteX124" fmla="*/ 30575 w 591029"/>
              <a:gd name="connsiteY124" fmla="*/ 444891 h 578851"/>
              <a:gd name="connsiteX125" fmla="*/ 37053 w 591029"/>
              <a:gd name="connsiteY125" fmla="*/ 444891 h 578851"/>
              <a:gd name="connsiteX126" fmla="*/ 37053 w 591029"/>
              <a:gd name="connsiteY126" fmla="*/ 448259 h 578851"/>
              <a:gd name="connsiteX127" fmla="*/ 30575 w 591029"/>
              <a:gd name="connsiteY127" fmla="*/ 448259 h 578851"/>
              <a:gd name="connsiteX128" fmla="*/ 555588 w 591029"/>
              <a:gd name="connsiteY128" fmla="*/ 441782 h 578851"/>
              <a:gd name="connsiteX129" fmla="*/ 558813 w 591029"/>
              <a:gd name="connsiteY129" fmla="*/ 441782 h 578851"/>
              <a:gd name="connsiteX130" fmla="*/ 558813 w 591029"/>
              <a:gd name="connsiteY130" fmla="*/ 445021 h 578851"/>
              <a:gd name="connsiteX131" fmla="*/ 568486 w 591029"/>
              <a:gd name="connsiteY131" fmla="*/ 445021 h 578851"/>
              <a:gd name="connsiteX132" fmla="*/ 568486 w 591029"/>
              <a:gd name="connsiteY132" fmla="*/ 448260 h 578851"/>
              <a:gd name="connsiteX133" fmla="*/ 558813 w 591029"/>
              <a:gd name="connsiteY133" fmla="*/ 448260 h 578851"/>
              <a:gd name="connsiteX134" fmla="*/ 558813 w 591029"/>
              <a:gd name="connsiteY134" fmla="*/ 454737 h 578851"/>
              <a:gd name="connsiteX135" fmla="*/ 555588 w 591029"/>
              <a:gd name="connsiteY135" fmla="*/ 454737 h 578851"/>
              <a:gd name="connsiteX136" fmla="*/ 555588 w 591029"/>
              <a:gd name="connsiteY136" fmla="*/ 448260 h 578851"/>
              <a:gd name="connsiteX137" fmla="*/ 553976 w 591029"/>
              <a:gd name="connsiteY137" fmla="*/ 448260 h 578851"/>
              <a:gd name="connsiteX138" fmla="*/ 553976 w 591029"/>
              <a:gd name="connsiteY138" fmla="*/ 445021 h 578851"/>
              <a:gd name="connsiteX139" fmla="*/ 555588 w 591029"/>
              <a:gd name="connsiteY139" fmla="*/ 445021 h 578851"/>
              <a:gd name="connsiteX140" fmla="*/ 287508 w 591029"/>
              <a:gd name="connsiteY140" fmla="*/ 438673 h 578851"/>
              <a:gd name="connsiteX141" fmla="*/ 290721 w 591029"/>
              <a:gd name="connsiteY141" fmla="*/ 438673 h 578851"/>
              <a:gd name="connsiteX142" fmla="*/ 290721 w 591029"/>
              <a:gd name="connsiteY142" fmla="*/ 451369 h 578851"/>
              <a:gd name="connsiteX143" fmla="*/ 287508 w 591029"/>
              <a:gd name="connsiteY143" fmla="*/ 451369 h 578851"/>
              <a:gd name="connsiteX144" fmla="*/ 287508 w 591029"/>
              <a:gd name="connsiteY144" fmla="*/ 448195 h 578851"/>
              <a:gd name="connsiteX145" fmla="*/ 274656 w 591029"/>
              <a:gd name="connsiteY145" fmla="*/ 448195 h 578851"/>
              <a:gd name="connsiteX146" fmla="*/ 274656 w 591029"/>
              <a:gd name="connsiteY146" fmla="*/ 445021 h 578851"/>
              <a:gd name="connsiteX147" fmla="*/ 287508 w 591029"/>
              <a:gd name="connsiteY147" fmla="*/ 445021 h 578851"/>
              <a:gd name="connsiteX148" fmla="*/ 151838 w 591029"/>
              <a:gd name="connsiteY148" fmla="*/ 438673 h 578851"/>
              <a:gd name="connsiteX149" fmla="*/ 154947 w 591029"/>
              <a:gd name="connsiteY149" fmla="*/ 438673 h 578851"/>
              <a:gd name="connsiteX150" fmla="*/ 154947 w 591029"/>
              <a:gd name="connsiteY150" fmla="*/ 453183 h 578851"/>
              <a:gd name="connsiteX151" fmla="*/ 151838 w 591029"/>
              <a:gd name="connsiteY151" fmla="*/ 453183 h 578851"/>
              <a:gd name="connsiteX152" fmla="*/ 423126 w 591029"/>
              <a:gd name="connsiteY152" fmla="*/ 417685 h 578851"/>
              <a:gd name="connsiteX153" fmla="*/ 426494 w 591029"/>
              <a:gd name="connsiteY153" fmla="*/ 417685 h 578851"/>
              <a:gd name="connsiteX154" fmla="*/ 426494 w 591029"/>
              <a:gd name="connsiteY154" fmla="*/ 432195 h 578851"/>
              <a:gd name="connsiteX155" fmla="*/ 423126 w 591029"/>
              <a:gd name="connsiteY155" fmla="*/ 432195 h 578851"/>
              <a:gd name="connsiteX156" fmla="*/ 555531 w 591029"/>
              <a:gd name="connsiteY156" fmla="*/ 412762 h 578851"/>
              <a:gd name="connsiteX157" fmla="*/ 558899 w 591029"/>
              <a:gd name="connsiteY157" fmla="*/ 412762 h 578851"/>
              <a:gd name="connsiteX158" fmla="*/ 558899 w 591029"/>
              <a:gd name="connsiteY158" fmla="*/ 427272 h 578851"/>
              <a:gd name="connsiteX159" fmla="*/ 555531 w 591029"/>
              <a:gd name="connsiteY159" fmla="*/ 427272 h 578851"/>
              <a:gd name="connsiteX160" fmla="*/ 287612 w 591029"/>
              <a:gd name="connsiteY160" fmla="*/ 411207 h 578851"/>
              <a:gd name="connsiteX161" fmla="*/ 290721 w 591029"/>
              <a:gd name="connsiteY161" fmla="*/ 411207 h 578851"/>
              <a:gd name="connsiteX162" fmla="*/ 290721 w 591029"/>
              <a:gd name="connsiteY162" fmla="*/ 424162 h 578851"/>
              <a:gd name="connsiteX163" fmla="*/ 287612 w 591029"/>
              <a:gd name="connsiteY163" fmla="*/ 424162 h 578851"/>
              <a:gd name="connsiteX164" fmla="*/ 151838 w 591029"/>
              <a:gd name="connsiteY164" fmla="*/ 411207 h 578851"/>
              <a:gd name="connsiteX165" fmla="*/ 154947 w 591029"/>
              <a:gd name="connsiteY165" fmla="*/ 411207 h 578851"/>
              <a:gd name="connsiteX166" fmla="*/ 154947 w 591029"/>
              <a:gd name="connsiteY166" fmla="*/ 425717 h 578851"/>
              <a:gd name="connsiteX167" fmla="*/ 151838 w 591029"/>
              <a:gd name="connsiteY167" fmla="*/ 425717 h 578851"/>
              <a:gd name="connsiteX168" fmla="*/ 423126 w 591029"/>
              <a:gd name="connsiteY168" fmla="*/ 390219 h 578851"/>
              <a:gd name="connsiteX169" fmla="*/ 426494 w 591029"/>
              <a:gd name="connsiteY169" fmla="*/ 390219 h 578851"/>
              <a:gd name="connsiteX170" fmla="*/ 426494 w 591029"/>
              <a:gd name="connsiteY170" fmla="*/ 403174 h 578851"/>
              <a:gd name="connsiteX171" fmla="*/ 423126 w 591029"/>
              <a:gd name="connsiteY171" fmla="*/ 403174 h 578851"/>
              <a:gd name="connsiteX172" fmla="*/ 555531 w 591029"/>
              <a:gd name="connsiteY172" fmla="*/ 385296 h 578851"/>
              <a:gd name="connsiteX173" fmla="*/ 558899 w 591029"/>
              <a:gd name="connsiteY173" fmla="*/ 385296 h 578851"/>
              <a:gd name="connsiteX174" fmla="*/ 558899 w 591029"/>
              <a:gd name="connsiteY174" fmla="*/ 398251 h 578851"/>
              <a:gd name="connsiteX175" fmla="*/ 555531 w 591029"/>
              <a:gd name="connsiteY175" fmla="*/ 398251 h 578851"/>
              <a:gd name="connsiteX176" fmla="*/ 151838 w 591029"/>
              <a:gd name="connsiteY176" fmla="*/ 383741 h 578851"/>
              <a:gd name="connsiteX177" fmla="*/ 154947 w 591029"/>
              <a:gd name="connsiteY177" fmla="*/ 383741 h 578851"/>
              <a:gd name="connsiteX178" fmla="*/ 154947 w 591029"/>
              <a:gd name="connsiteY178" fmla="*/ 396696 h 578851"/>
              <a:gd name="connsiteX179" fmla="*/ 151838 w 591029"/>
              <a:gd name="connsiteY179" fmla="*/ 396696 h 578851"/>
              <a:gd name="connsiteX180" fmla="*/ 287612 w 591029"/>
              <a:gd name="connsiteY180" fmla="*/ 382187 h 578851"/>
              <a:gd name="connsiteX181" fmla="*/ 290721 w 591029"/>
              <a:gd name="connsiteY181" fmla="*/ 382187 h 578851"/>
              <a:gd name="connsiteX182" fmla="*/ 290721 w 591029"/>
              <a:gd name="connsiteY182" fmla="*/ 396697 h 578851"/>
              <a:gd name="connsiteX183" fmla="*/ 287612 w 591029"/>
              <a:gd name="connsiteY183" fmla="*/ 396697 h 578851"/>
              <a:gd name="connsiteX184" fmla="*/ 423126 w 591029"/>
              <a:gd name="connsiteY184" fmla="*/ 361199 h 578851"/>
              <a:gd name="connsiteX185" fmla="*/ 426494 w 591029"/>
              <a:gd name="connsiteY185" fmla="*/ 361199 h 578851"/>
              <a:gd name="connsiteX186" fmla="*/ 426494 w 591029"/>
              <a:gd name="connsiteY186" fmla="*/ 375709 h 578851"/>
              <a:gd name="connsiteX187" fmla="*/ 423126 w 591029"/>
              <a:gd name="connsiteY187" fmla="*/ 375709 h 578851"/>
              <a:gd name="connsiteX188" fmla="*/ 555531 w 591029"/>
              <a:gd name="connsiteY188" fmla="*/ 356276 h 578851"/>
              <a:gd name="connsiteX189" fmla="*/ 558899 w 591029"/>
              <a:gd name="connsiteY189" fmla="*/ 356276 h 578851"/>
              <a:gd name="connsiteX190" fmla="*/ 558899 w 591029"/>
              <a:gd name="connsiteY190" fmla="*/ 370786 h 578851"/>
              <a:gd name="connsiteX191" fmla="*/ 555531 w 591029"/>
              <a:gd name="connsiteY191" fmla="*/ 370786 h 578851"/>
              <a:gd name="connsiteX192" fmla="*/ 287612 w 591029"/>
              <a:gd name="connsiteY192" fmla="*/ 354721 h 578851"/>
              <a:gd name="connsiteX193" fmla="*/ 290721 w 591029"/>
              <a:gd name="connsiteY193" fmla="*/ 354721 h 578851"/>
              <a:gd name="connsiteX194" fmla="*/ 290721 w 591029"/>
              <a:gd name="connsiteY194" fmla="*/ 369231 h 578851"/>
              <a:gd name="connsiteX195" fmla="*/ 287612 w 591029"/>
              <a:gd name="connsiteY195" fmla="*/ 369231 h 578851"/>
              <a:gd name="connsiteX196" fmla="*/ 151838 w 591029"/>
              <a:gd name="connsiteY196" fmla="*/ 354721 h 578851"/>
              <a:gd name="connsiteX197" fmla="*/ 154947 w 591029"/>
              <a:gd name="connsiteY197" fmla="*/ 354721 h 578851"/>
              <a:gd name="connsiteX198" fmla="*/ 154947 w 591029"/>
              <a:gd name="connsiteY198" fmla="*/ 369231 h 578851"/>
              <a:gd name="connsiteX199" fmla="*/ 151838 w 591029"/>
              <a:gd name="connsiteY199" fmla="*/ 369231 h 578851"/>
              <a:gd name="connsiteX200" fmla="*/ 423126 w 591029"/>
              <a:gd name="connsiteY200" fmla="*/ 333733 h 578851"/>
              <a:gd name="connsiteX201" fmla="*/ 426494 w 591029"/>
              <a:gd name="connsiteY201" fmla="*/ 333733 h 578851"/>
              <a:gd name="connsiteX202" fmla="*/ 426494 w 591029"/>
              <a:gd name="connsiteY202" fmla="*/ 348243 h 578851"/>
              <a:gd name="connsiteX203" fmla="*/ 423126 w 591029"/>
              <a:gd name="connsiteY203" fmla="*/ 348243 h 578851"/>
              <a:gd name="connsiteX204" fmla="*/ 555531 w 591029"/>
              <a:gd name="connsiteY204" fmla="*/ 328810 h 578851"/>
              <a:gd name="connsiteX205" fmla="*/ 558899 w 591029"/>
              <a:gd name="connsiteY205" fmla="*/ 328810 h 578851"/>
              <a:gd name="connsiteX206" fmla="*/ 558899 w 591029"/>
              <a:gd name="connsiteY206" fmla="*/ 343320 h 578851"/>
              <a:gd name="connsiteX207" fmla="*/ 555531 w 591029"/>
              <a:gd name="connsiteY207" fmla="*/ 343320 h 578851"/>
              <a:gd name="connsiteX208" fmla="*/ 287612 w 591029"/>
              <a:gd name="connsiteY208" fmla="*/ 327256 h 578851"/>
              <a:gd name="connsiteX209" fmla="*/ 290721 w 591029"/>
              <a:gd name="connsiteY209" fmla="*/ 327256 h 578851"/>
              <a:gd name="connsiteX210" fmla="*/ 290721 w 591029"/>
              <a:gd name="connsiteY210" fmla="*/ 341766 h 578851"/>
              <a:gd name="connsiteX211" fmla="*/ 287612 w 591029"/>
              <a:gd name="connsiteY211" fmla="*/ 341766 h 578851"/>
              <a:gd name="connsiteX212" fmla="*/ 151838 w 591029"/>
              <a:gd name="connsiteY212" fmla="*/ 327256 h 578851"/>
              <a:gd name="connsiteX213" fmla="*/ 154947 w 591029"/>
              <a:gd name="connsiteY213" fmla="*/ 327256 h 578851"/>
              <a:gd name="connsiteX214" fmla="*/ 154947 w 591029"/>
              <a:gd name="connsiteY214" fmla="*/ 341766 h 578851"/>
              <a:gd name="connsiteX215" fmla="*/ 151838 w 591029"/>
              <a:gd name="connsiteY215" fmla="*/ 341766 h 578851"/>
              <a:gd name="connsiteX216" fmla="*/ 308600 w 591029"/>
              <a:gd name="connsiteY216" fmla="*/ 324146 h 578851"/>
              <a:gd name="connsiteX217" fmla="*/ 408616 w 591029"/>
              <a:gd name="connsiteY217" fmla="*/ 324146 h 578851"/>
              <a:gd name="connsiteX218" fmla="*/ 408616 w 591029"/>
              <a:gd name="connsiteY218" fmla="*/ 435304 h 578851"/>
              <a:gd name="connsiteX219" fmla="*/ 308600 w 591029"/>
              <a:gd name="connsiteY219" fmla="*/ 435304 h 578851"/>
              <a:gd name="connsiteX220" fmla="*/ 171271 w 591029"/>
              <a:gd name="connsiteY220" fmla="*/ 324146 h 578851"/>
              <a:gd name="connsiteX221" fmla="*/ 272842 w 591029"/>
              <a:gd name="connsiteY221" fmla="*/ 324146 h 578851"/>
              <a:gd name="connsiteX222" fmla="*/ 272842 w 591029"/>
              <a:gd name="connsiteY222" fmla="*/ 435304 h 578851"/>
              <a:gd name="connsiteX223" fmla="*/ 171271 w 591029"/>
              <a:gd name="connsiteY223" fmla="*/ 435304 h 578851"/>
              <a:gd name="connsiteX224" fmla="*/ 38866 w 591029"/>
              <a:gd name="connsiteY224" fmla="*/ 324146 h 578851"/>
              <a:gd name="connsiteX225" fmla="*/ 138882 w 591029"/>
              <a:gd name="connsiteY225" fmla="*/ 324146 h 578851"/>
              <a:gd name="connsiteX226" fmla="*/ 138882 w 591029"/>
              <a:gd name="connsiteY226" fmla="*/ 435304 h 578851"/>
              <a:gd name="connsiteX227" fmla="*/ 38866 w 591029"/>
              <a:gd name="connsiteY227" fmla="*/ 435304 h 578851"/>
              <a:gd name="connsiteX228" fmla="*/ 581442 w 591029"/>
              <a:gd name="connsiteY228" fmla="*/ 309636 h 578851"/>
              <a:gd name="connsiteX229" fmla="*/ 587920 w 591029"/>
              <a:gd name="connsiteY229" fmla="*/ 309636 h 578851"/>
              <a:gd name="connsiteX230" fmla="*/ 587920 w 591029"/>
              <a:gd name="connsiteY230" fmla="*/ 312745 h 578851"/>
              <a:gd name="connsiteX231" fmla="*/ 581442 w 591029"/>
              <a:gd name="connsiteY231" fmla="*/ 312745 h 578851"/>
              <a:gd name="connsiteX232" fmla="*/ 526511 w 591029"/>
              <a:gd name="connsiteY232" fmla="*/ 309636 h 578851"/>
              <a:gd name="connsiteX233" fmla="*/ 541021 w 591029"/>
              <a:gd name="connsiteY233" fmla="*/ 309636 h 578851"/>
              <a:gd name="connsiteX234" fmla="*/ 541021 w 591029"/>
              <a:gd name="connsiteY234" fmla="*/ 312745 h 578851"/>
              <a:gd name="connsiteX235" fmla="*/ 526511 w 591029"/>
              <a:gd name="connsiteY235" fmla="*/ 312745 h 578851"/>
              <a:gd name="connsiteX236" fmla="*/ 499045 w 591029"/>
              <a:gd name="connsiteY236" fmla="*/ 309636 h 578851"/>
              <a:gd name="connsiteX237" fmla="*/ 512000 w 591029"/>
              <a:gd name="connsiteY237" fmla="*/ 309636 h 578851"/>
              <a:gd name="connsiteX238" fmla="*/ 512000 w 591029"/>
              <a:gd name="connsiteY238" fmla="*/ 312745 h 578851"/>
              <a:gd name="connsiteX239" fmla="*/ 499045 w 591029"/>
              <a:gd name="connsiteY239" fmla="*/ 312745 h 578851"/>
              <a:gd name="connsiteX240" fmla="*/ 471579 w 591029"/>
              <a:gd name="connsiteY240" fmla="*/ 309636 h 578851"/>
              <a:gd name="connsiteX241" fmla="*/ 484534 w 591029"/>
              <a:gd name="connsiteY241" fmla="*/ 309636 h 578851"/>
              <a:gd name="connsiteX242" fmla="*/ 484534 w 591029"/>
              <a:gd name="connsiteY242" fmla="*/ 312745 h 578851"/>
              <a:gd name="connsiteX243" fmla="*/ 471579 w 591029"/>
              <a:gd name="connsiteY243" fmla="*/ 312745 h 578851"/>
              <a:gd name="connsiteX244" fmla="*/ 444114 w 591029"/>
              <a:gd name="connsiteY244" fmla="*/ 309636 h 578851"/>
              <a:gd name="connsiteX245" fmla="*/ 457069 w 591029"/>
              <a:gd name="connsiteY245" fmla="*/ 309636 h 578851"/>
              <a:gd name="connsiteX246" fmla="*/ 457069 w 591029"/>
              <a:gd name="connsiteY246" fmla="*/ 312745 h 578851"/>
              <a:gd name="connsiteX247" fmla="*/ 444114 w 591029"/>
              <a:gd name="connsiteY247" fmla="*/ 312745 h 578851"/>
              <a:gd name="connsiteX248" fmla="*/ 387628 w 591029"/>
              <a:gd name="connsiteY248" fmla="*/ 309636 h 578851"/>
              <a:gd name="connsiteX249" fmla="*/ 402138 w 591029"/>
              <a:gd name="connsiteY249" fmla="*/ 309636 h 578851"/>
              <a:gd name="connsiteX250" fmla="*/ 402138 w 591029"/>
              <a:gd name="connsiteY250" fmla="*/ 312745 h 578851"/>
              <a:gd name="connsiteX251" fmla="*/ 387628 w 591029"/>
              <a:gd name="connsiteY251" fmla="*/ 312745 h 578851"/>
              <a:gd name="connsiteX252" fmla="*/ 360162 w 591029"/>
              <a:gd name="connsiteY252" fmla="*/ 309636 h 578851"/>
              <a:gd name="connsiteX253" fmla="*/ 374672 w 591029"/>
              <a:gd name="connsiteY253" fmla="*/ 309636 h 578851"/>
              <a:gd name="connsiteX254" fmla="*/ 374672 w 591029"/>
              <a:gd name="connsiteY254" fmla="*/ 312745 h 578851"/>
              <a:gd name="connsiteX255" fmla="*/ 360162 w 591029"/>
              <a:gd name="connsiteY255" fmla="*/ 312745 h 578851"/>
              <a:gd name="connsiteX256" fmla="*/ 332697 w 591029"/>
              <a:gd name="connsiteY256" fmla="*/ 309636 h 578851"/>
              <a:gd name="connsiteX257" fmla="*/ 347207 w 591029"/>
              <a:gd name="connsiteY257" fmla="*/ 309636 h 578851"/>
              <a:gd name="connsiteX258" fmla="*/ 347207 w 591029"/>
              <a:gd name="connsiteY258" fmla="*/ 312745 h 578851"/>
              <a:gd name="connsiteX259" fmla="*/ 332697 w 591029"/>
              <a:gd name="connsiteY259" fmla="*/ 312745 h 578851"/>
              <a:gd name="connsiteX260" fmla="*/ 305231 w 591029"/>
              <a:gd name="connsiteY260" fmla="*/ 309636 h 578851"/>
              <a:gd name="connsiteX261" fmla="*/ 319741 w 591029"/>
              <a:gd name="connsiteY261" fmla="*/ 309636 h 578851"/>
              <a:gd name="connsiteX262" fmla="*/ 319741 w 591029"/>
              <a:gd name="connsiteY262" fmla="*/ 312745 h 578851"/>
              <a:gd name="connsiteX263" fmla="*/ 305231 w 591029"/>
              <a:gd name="connsiteY263" fmla="*/ 312745 h 578851"/>
              <a:gd name="connsiteX264" fmla="*/ 250300 w 591029"/>
              <a:gd name="connsiteY264" fmla="*/ 309636 h 578851"/>
              <a:gd name="connsiteX265" fmla="*/ 263255 w 591029"/>
              <a:gd name="connsiteY265" fmla="*/ 309636 h 578851"/>
              <a:gd name="connsiteX266" fmla="*/ 263255 w 591029"/>
              <a:gd name="connsiteY266" fmla="*/ 312745 h 578851"/>
              <a:gd name="connsiteX267" fmla="*/ 250300 w 591029"/>
              <a:gd name="connsiteY267" fmla="*/ 312745 h 578851"/>
              <a:gd name="connsiteX268" fmla="*/ 222834 w 591029"/>
              <a:gd name="connsiteY268" fmla="*/ 309636 h 578851"/>
              <a:gd name="connsiteX269" fmla="*/ 235789 w 591029"/>
              <a:gd name="connsiteY269" fmla="*/ 309636 h 578851"/>
              <a:gd name="connsiteX270" fmla="*/ 235789 w 591029"/>
              <a:gd name="connsiteY270" fmla="*/ 312745 h 578851"/>
              <a:gd name="connsiteX271" fmla="*/ 222834 w 591029"/>
              <a:gd name="connsiteY271" fmla="*/ 312745 h 578851"/>
              <a:gd name="connsiteX272" fmla="*/ 195369 w 591029"/>
              <a:gd name="connsiteY272" fmla="*/ 309636 h 578851"/>
              <a:gd name="connsiteX273" fmla="*/ 208324 w 591029"/>
              <a:gd name="connsiteY273" fmla="*/ 309636 h 578851"/>
              <a:gd name="connsiteX274" fmla="*/ 208324 w 591029"/>
              <a:gd name="connsiteY274" fmla="*/ 312745 h 578851"/>
              <a:gd name="connsiteX275" fmla="*/ 195369 w 591029"/>
              <a:gd name="connsiteY275" fmla="*/ 312745 h 578851"/>
              <a:gd name="connsiteX276" fmla="*/ 166348 w 591029"/>
              <a:gd name="connsiteY276" fmla="*/ 309636 h 578851"/>
              <a:gd name="connsiteX277" fmla="*/ 180858 w 591029"/>
              <a:gd name="connsiteY277" fmla="*/ 309636 h 578851"/>
              <a:gd name="connsiteX278" fmla="*/ 180858 w 591029"/>
              <a:gd name="connsiteY278" fmla="*/ 312745 h 578851"/>
              <a:gd name="connsiteX279" fmla="*/ 166348 w 591029"/>
              <a:gd name="connsiteY279" fmla="*/ 312745 h 578851"/>
              <a:gd name="connsiteX280" fmla="*/ 111417 w 591029"/>
              <a:gd name="connsiteY280" fmla="*/ 309636 h 578851"/>
              <a:gd name="connsiteX281" fmla="*/ 125927 w 591029"/>
              <a:gd name="connsiteY281" fmla="*/ 309636 h 578851"/>
              <a:gd name="connsiteX282" fmla="*/ 125927 w 591029"/>
              <a:gd name="connsiteY282" fmla="*/ 312745 h 578851"/>
              <a:gd name="connsiteX283" fmla="*/ 111417 w 591029"/>
              <a:gd name="connsiteY283" fmla="*/ 312745 h 578851"/>
              <a:gd name="connsiteX284" fmla="*/ 83952 w 591029"/>
              <a:gd name="connsiteY284" fmla="*/ 309636 h 578851"/>
              <a:gd name="connsiteX285" fmla="*/ 98462 w 591029"/>
              <a:gd name="connsiteY285" fmla="*/ 309636 h 578851"/>
              <a:gd name="connsiteX286" fmla="*/ 98462 w 591029"/>
              <a:gd name="connsiteY286" fmla="*/ 312745 h 578851"/>
              <a:gd name="connsiteX287" fmla="*/ 83952 w 591029"/>
              <a:gd name="connsiteY287" fmla="*/ 312745 h 578851"/>
              <a:gd name="connsiteX288" fmla="*/ 56486 w 591029"/>
              <a:gd name="connsiteY288" fmla="*/ 309636 h 578851"/>
              <a:gd name="connsiteX289" fmla="*/ 70996 w 591029"/>
              <a:gd name="connsiteY289" fmla="*/ 309636 h 578851"/>
              <a:gd name="connsiteX290" fmla="*/ 70996 w 591029"/>
              <a:gd name="connsiteY290" fmla="*/ 312745 h 578851"/>
              <a:gd name="connsiteX291" fmla="*/ 56486 w 591029"/>
              <a:gd name="connsiteY291" fmla="*/ 312745 h 578851"/>
              <a:gd name="connsiteX292" fmla="*/ 35498 w 591029"/>
              <a:gd name="connsiteY292" fmla="*/ 309636 h 578851"/>
              <a:gd name="connsiteX293" fmla="*/ 41976 w 591029"/>
              <a:gd name="connsiteY293" fmla="*/ 309636 h 578851"/>
              <a:gd name="connsiteX294" fmla="*/ 41976 w 591029"/>
              <a:gd name="connsiteY294" fmla="*/ 312745 h 578851"/>
              <a:gd name="connsiteX295" fmla="*/ 35498 w 591029"/>
              <a:gd name="connsiteY295" fmla="*/ 312745 h 578851"/>
              <a:gd name="connsiteX296" fmla="*/ 423126 w 591029"/>
              <a:gd name="connsiteY296" fmla="*/ 304713 h 578851"/>
              <a:gd name="connsiteX297" fmla="*/ 426364 w 591029"/>
              <a:gd name="connsiteY297" fmla="*/ 304713 h 578851"/>
              <a:gd name="connsiteX298" fmla="*/ 426364 w 591029"/>
              <a:gd name="connsiteY298" fmla="*/ 309550 h 578851"/>
              <a:gd name="connsiteX299" fmla="*/ 429603 w 591029"/>
              <a:gd name="connsiteY299" fmla="*/ 309550 h 578851"/>
              <a:gd name="connsiteX300" fmla="*/ 429603 w 591029"/>
              <a:gd name="connsiteY300" fmla="*/ 312774 h 578851"/>
              <a:gd name="connsiteX301" fmla="*/ 426364 w 591029"/>
              <a:gd name="connsiteY301" fmla="*/ 312774 h 578851"/>
              <a:gd name="connsiteX302" fmla="*/ 426364 w 591029"/>
              <a:gd name="connsiteY302" fmla="*/ 319223 h 578851"/>
              <a:gd name="connsiteX303" fmla="*/ 423126 w 591029"/>
              <a:gd name="connsiteY303" fmla="*/ 319223 h 578851"/>
              <a:gd name="connsiteX304" fmla="*/ 423126 w 591029"/>
              <a:gd name="connsiteY304" fmla="*/ 312774 h 578851"/>
              <a:gd name="connsiteX305" fmla="*/ 416648 w 591029"/>
              <a:gd name="connsiteY305" fmla="*/ 312774 h 578851"/>
              <a:gd name="connsiteX306" fmla="*/ 416648 w 591029"/>
              <a:gd name="connsiteY306" fmla="*/ 309550 h 578851"/>
              <a:gd name="connsiteX307" fmla="*/ 423126 w 591029"/>
              <a:gd name="connsiteY307" fmla="*/ 309550 h 578851"/>
              <a:gd name="connsiteX308" fmla="*/ 555588 w 591029"/>
              <a:gd name="connsiteY308" fmla="*/ 301604 h 578851"/>
              <a:gd name="connsiteX309" fmla="*/ 558813 w 591029"/>
              <a:gd name="connsiteY309" fmla="*/ 301604 h 578851"/>
              <a:gd name="connsiteX310" fmla="*/ 558813 w 591029"/>
              <a:gd name="connsiteY310" fmla="*/ 309539 h 578851"/>
              <a:gd name="connsiteX311" fmla="*/ 568486 w 591029"/>
              <a:gd name="connsiteY311" fmla="*/ 309539 h 578851"/>
              <a:gd name="connsiteX312" fmla="*/ 568486 w 591029"/>
              <a:gd name="connsiteY312" fmla="*/ 312713 h 578851"/>
              <a:gd name="connsiteX313" fmla="*/ 558813 w 591029"/>
              <a:gd name="connsiteY313" fmla="*/ 312713 h 578851"/>
              <a:gd name="connsiteX314" fmla="*/ 558813 w 591029"/>
              <a:gd name="connsiteY314" fmla="*/ 314300 h 578851"/>
              <a:gd name="connsiteX315" fmla="*/ 555588 w 591029"/>
              <a:gd name="connsiteY315" fmla="*/ 314300 h 578851"/>
              <a:gd name="connsiteX316" fmla="*/ 555588 w 591029"/>
              <a:gd name="connsiteY316" fmla="*/ 312713 h 578851"/>
              <a:gd name="connsiteX317" fmla="*/ 553976 w 591029"/>
              <a:gd name="connsiteY317" fmla="*/ 312713 h 578851"/>
              <a:gd name="connsiteX318" fmla="*/ 553976 w 591029"/>
              <a:gd name="connsiteY318" fmla="*/ 309539 h 578851"/>
              <a:gd name="connsiteX319" fmla="*/ 555588 w 591029"/>
              <a:gd name="connsiteY319" fmla="*/ 309539 h 578851"/>
              <a:gd name="connsiteX320" fmla="*/ 287439 w 591029"/>
              <a:gd name="connsiteY320" fmla="*/ 299790 h 578851"/>
              <a:gd name="connsiteX321" fmla="*/ 290663 w 591029"/>
              <a:gd name="connsiteY321" fmla="*/ 299790 h 578851"/>
              <a:gd name="connsiteX322" fmla="*/ 290663 w 591029"/>
              <a:gd name="connsiteY322" fmla="*/ 309464 h 578851"/>
              <a:gd name="connsiteX323" fmla="*/ 292275 w 591029"/>
              <a:gd name="connsiteY323" fmla="*/ 309464 h 578851"/>
              <a:gd name="connsiteX324" fmla="*/ 292275 w 591029"/>
              <a:gd name="connsiteY324" fmla="*/ 312688 h 578851"/>
              <a:gd name="connsiteX325" fmla="*/ 290663 w 591029"/>
              <a:gd name="connsiteY325" fmla="*/ 312688 h 578851"/>
              <a:gd name="connsiteX326" fmla="*/ 290663 w 591029"/>
              <a:gd name="connsiteY326" fmla="*/ 314300 h 578851"/>
              <a:gd name="connsiteX327" fmla="*/ 287439 w 591029"/>
              <a:gd name="connsiteY327" fmla="*/ 314300 h 578851"/>
              <a:gd name="connsiteX328" fmla="*/ 287439 w 591029"/>
              <a:gd name="connsiteY328" fmla="*/ 312688 h 578851"/>
              <a:gd name="connsiteX329" fmla="*/ 277765 w 591029"/>
              <a:gd name="connsiteY329" fmla="*/ 312688 h 578851"/>
              <a:gd name="connsiteX330" fmla="*/ 277765 w 591029"/>
              <a:gd name="connsiteY330" fmla="*/ 309464 h 578851"/>
              <a:gd name="connsiteX331" fmla="*/ 287439 w 591029"/>
              <a:gd name="connsiteY331" fmla="*/ 309464 h 578851"/>
              <a:gd name="connsiteX332" fmla="*/ 151735 w 591029"/>
              <a:gd name="connsiteY332" fmla="*/ 299790 h 578851"/>
              <a:gd name="connsiteX333" fmla="*/ 154948 w 591029"/>
              <a:gd name="connsiteY333" fmla="*/ 299790 h 578851"/>
              <a:gd name="connsiteX334" fmla="*/ 154948 w 591029"/>
              <a:gd name="connsiteY334" fmla="*/ 312745 h 578851"/>
              <a:gd name="connsiteX335" fmla="*/ 151735 w 591029"/>
              <a:gd name="connsiteY335" fmla="*/ 312745 h 578851"/>
              <a:gd name="connsiteX336" fmla="*/ 138883 w 591029"/>
              <a:gd name="connsiteY336" fmla="*/ 312745 h 578851"/>
              <a:gd name="connsiteX337" fmla="*/ 138883 w 591029"/>
              <a:gd name="connsiteY337" fmla="*/ 309506 h 578851"/>
              <a:gd name="connsiteX338" fmla="*/ 151735 w 591029"/>
              <a:gd name="connsiteY338" fmla="*/ 309506 h 578851"/>
              <a:gd name="connsiteX339" fmla="*/ 423126 w 591029"/>
              <a:gd name="connsiteY339" fmla="*/ 277247 h 578851"/>
              <a:gd name="connsiteX340" fmla="*/ 426494 w 591029"/>
              <a:gd name="connsiteY340" fmla="*/ 277247 h 578851"/>
              <a:gd name="connsiteX341" fmla="*/ 426494 w 591029"/>
              <a:gd name="connsiteY341" fmla="*/ 291757 h 578851"/>
              <a:gd name="connsiteX342" fmla="*/ 423126 w 591029"/>
              <a:gd name="connsiteY342" fmla="*/ 291757 h 578851"/>
              <a:gd name="connsiteX343" fmla="*/ 555531 w 591029"/>
              <a:gd name="connsiteY343" fmla="*/ 272583 h 578851"/>
              <a:gd name="connsiteX344" fmla="*/ 558899 w 591029"/>
              <a:gd name="connsiteY344" fmla="*/ 272583 h 578851"/>
              <a:gd name="connsiteX345" fmla="*/ 558899 w 591029"/>
              <a:gd name="connsiteY345" fmla="*/ 287093 h 578851"/>
              <a:gd name="connsiteX346" fmla="*/ 555531 w 591029"/>
              <a:gd name="connsiteY346" fmla="*/ 287093 h 578851"/>
              <a:gd name="connsiteX347" fmla="*/ 287612 w 591029"/>
              <a:gd name="connsiteY347" fmla="*/ 272583 h 578851"/>
              <a:gd name="connsiteX348" fmla="*/ 290721 w 591029"/>
              <a:gd name="connsiteY348" fmla="*/ 272583 h 578851"/>
              <a:gd name="connsiteX349" fmla="*/ 290721 w 591029"/>
              <a:gd name="connsiteY349" fmla="*/ 287093 h 578851"/>
              <a:gd name="connsiteX350" fmla="*/ 287612 w 591029"/>
              <a:gd name="connsiteY350" fmla="*/ 287093 h 578851"/>
              <a:gd name="connsiteX351" fmla="*/ 151838 w 591029"/>
              <a:gd name="connsiteY351" fmla="*/ 270770 h 578851"/>
              <a:gd name="connsiteX352" fmla="*/ 154947 w 591029"/>
              <a:gd name="connsiteY352" fmla="*/ 270770 h 578851"/>
              <a:gd name="connsiteX353" fmla="*/ 154947 w 591029"/>
              <a:gd name="connsiteY353" fmla="*/ 285280 h 578851"/>
              <a:gd name="connsiteX354" fmla="*/ 151838 w 591029"/>
              <a:gd name="connsiteY354" fmla="*/ 285280 h 578851"/>
              <a:gd name="connsiteX355" fmla="*/ 423126 w 591029"/>
              <a:gd name="connsiteY355" fmla="*/ 248227 h 578851"/>
              <a:gd name="connsiteX356" fmla="*/ 426494 w 591029"/>
              <a:gd name="connsiteY356" fmla="*/ 248227 h 578851"/>
              <a:gd name="connsiteX357" fmla="*/ 426494 w 591029"/>
              <a:gd name="connsiteY357" fmla="*/ 262737 h 578851"/>
              <a:gd name="connsiteX358" fmla="*/ 423126 w 591029"/>
              <a:gd name="connsiteY358" fmla="*/ 262737 h 578851"/>
              <a:gd name="connsiteX359" fmla="*/ 555531 w 591029"/>
              <a:gd name="connsiteY359" fmla="*/ 245118 h 578851"/>
              <a:gd name="connsiteX360" fmla="*/ 558899 w 591029"/>
              <a:gd name="connsiteY360" fmla="*/ 245118 h 578851"/>
              <a:gd name="connsiteX361" fmla="*/ 558899 w 591029"/>
              <a:gd name="connsiteY361" fmla="*/ 258073 h 578851"/>
              <a:gd name="connsiteX362" fmla="*/ 555531 w 591029"/>
              <a:gd name="connsiteY362" fmla="*/ 258073 h 578851"/>
              <a:gd name="connsiteX363" fmla="*/ 287612 w 591029"/>
              <a:gd name="connsiteY363" fmla="*/ 245118 h 578851"/>
              <a:gd name="connsiteX364" fmla="*/ 290721 w 591029"/>
              <a:gd name="connsiteY364" fmla="*/ 245118 h 578851"/>
              <a:gd name="connsiteX365" fmla="*/ 290721 w 591029"/>
              <a:gd name="connsiteY365" fmla="*/ 258073 h 578851"/>
              <a:gd name="connsiteX366" fmla="*/ 287612 w 591029"/>
              <a:gd name="connsiteY366" fmla="*/ 258073 h 578851"/>
              <a:gd name="connsiteX367" fmla="*/ 151838 w 591029"/>
              <a:gd name="connsiteY367" fmla="*/ 243563 h 578851"/>
              <a:gd name="connsiteX368" fmla="*/ 154947 w 591029"/>
              <a:gd name="connsiteY368" fmla="*/ 243563 h 578851"/>
              <a:gd name="connsiteX369" fmla="*/ 154947 w 591029"/>
              <a:gd name="connsiteY369" fmla="*/ 258073 h 578851"/>
              <a:gd name="connsiteX370" fmla="*/ 151838 w 591029"/>
              <a:gd name="connsiteY370" fmla="*/ 258073 h 578851"/>
              <a:gd name="connsiteX371" fmla="*/ 423126 w 591029"/>
              <a:gd name="connsiteY371" fmla="*/ 220761 h 578851"/>
              <a:gd name="connsiteX372" fmla="*/ 426494 w 591029"/>
              <a:gd name="connsiteY372" fmla="*/ 220761 h 578851"/>
              <a:gd name="connsiteX373" fmla="*/ 426494 w 591029"/>
              <a:gd name="connsiteY373" fmla="*/ 235271 h 578851"/>
              <a:gd name="connsiteX374" fmla="*/ 423126 w 591029"/>
              <a:gd name="connsiteY374" fmla="*/ 235271 h 578851"/>
              <a:gd name="connsiteX375" fmla="*/ 287612 w 591029"/>
              <a:gd name="connsiteY375" fmla="*/ 217652 h 578851"/>
              <a:gd name="connsiteX376" fmla="*/ 290721 w 591029"/>
              <a:gd name="connsiteY376" fmla="*/ 217652 h 578851"/>
              <a:gd name="connsiteX377" fmla="*/ 290721 w 591029"/>
              <a:gd name="connsiteY377" fmla="*/ 230607 h 578851"/>
              <a:gd name="connsiteX378" fmla="*/ 287612 w 591029"/>
              <a:gd name="connsiteY378" fmla="*/ 230607 h 578851"/>
              <a:gd name="connsiteX379" fmla="*/ 555531 w 591029"/>
              <a:gd name="connsiteY379" fmla="*/ 216097 h 578851"/>
              <a:gd name="connsiteX380" fmla="*/ 558899 w 591029"/>
              <a:gd name="connsiteY380" fmla="*/ 216097 h 578851"/>
              <a:gd name="connsiteX381" fmla="*/ 558899 w 591029"/>
              <a:gd name="connsiteY381" fmla="*/ 230607 h 578851"/>
              <a:gd name="connsiteX382" fmla="*/ 555531 w 591029"/>
              <a:gd name="connsiteY382" fmla="*/ 230607 h 578851"/>
              <a:gd name="connsiteX383" fmla="*/ 151838 w 591029"/>
              <a:gd name="connsiteY383" fmla="*/ 216097 h 578851"/>
              <a:gd name="connsiteX384" fmla="*/ 154947 w 591029"/>
              <a:gd name="connsiteY384" fmla="*/ 216097 h 578851"/>
              <a:gd name="connsiteX385" fmla="*/ 154947 w 591029"/>
              <a:gd name="connsiteY385" fmla="*/ 230607 h 578851"/>
              <a:gd name="connsiteX386" fmla="*/ 151838 w 591029"/>
              <a:gd name="connsiteY386" fmla="*/ 230607 h 578851"/>
              <a:gd name="connsiteX387" fmla="*/ 169458 w 591029"/>
              <a:gd name="connsiteY387" fmla="*/ 196664 h 578851"/>
              <a:gd name="connsiteX388" fmla="*/ 271288 w 591029"/>
              <a:gd name="connsiteY388" fmla="*/ 196664 h 578851"/>
              <a:gd name="connsiteX389" fmla="*/ 271288 w 591029"/>
              <a:gd name="connsiteY389" fmla="*/ 299790 h 578851"/>
              <a:gd name="connsiteX390" fmla="*/ 169458 w 591029"/>
              <a:gd name="connsiteY390" fmla="*/ 299790 h 578851"/>
              <a:gd name="connsiteX391" fmla="*/ 423126 w 591029"/>
              <a:gd name="connsiteY391" fmla="*/ 193555 h 578851"/>
              <a:gd name="connsiteX392" fmla="*/ 426494 w 591029"/>
              <a:gd name="connsiteY392" fmla="*/ 193555 h 578851"/>
              <a:gd name="connsiteX393" fmla="*/ 426494 w 591029"/>
              <a:gd name="connsiteY393" fmla="*/ 206251 h 578851"/>
              <a:gd name="connsiteX394" fmla="*/ 423126 w 591029"/>
              <a:gd name="connsiteY394" fmla="*/ 206251 h 578851"/>
              <a:gd name="connsiteX395" fmla="*/ 287612 w 591029"/>
              <a:gd name="connsiteY395" fmla="*/ 190186 h 578851"/>
              <a:gd name="connsiteX396" fmla="*/ 290721 w 591029"/>
              <a:gd name="connsiteY396" fmla="*/ 190186 h 578851"/>
              <a:gd name="connsiteX397" fmla="*/ 290721 w 591029"/>
              <a:gd name="connsiteY397" fmla="*/ 203141 h 578851"/>
              <a:gd name="connsiteX398" fmla="*/ 287612 w 591029"/>
              <a:gd name="connsiteY398" fmla="*/ 203141 h 578851"/>
              <a:gd name="connsiteX399" fmla="*/ 555531 w 591029"/>
              <a:gd name="connsiteY399" fmla="*/ 188632 h 578851"/>
              <a:gd name="connsiteX400" fmla="*/ 558899 w 591029"/>
              <a:gd name="connsiteY400" fmla="*/ 188632 h 578851"/>
              <a:gd name="connsiteX401" fmla="*/ 558899 w 591029"/>
              <a:gd name="connsiteY401" fmla="*/ 203142 h 578851"/>
              <a:gd name="connsiteX402" fmla="*/ 555531 w 591029"/>
              <a:gd name="connsiteY402" fmla="*/ 203142 h 578851"/>
              <a:gd name="connsiteX403" fmla="*/ 151838 w 591029"/>
              <a:gd name="connsiteY403" fmla="*/ 188632 h 578851"/>
              <a:gd name="connsiteX404" fmla="*/ 154947 w 591029"/>
              <a:gd name="connsiteY404" fmla="*/ 188632 h 578851"/>
              <a:gd name="connsiteX405" fmla="*/ 154947 w 591029"/>
              <a:gd name="connsiteY405" fmla="*/ 201587 h 578851"/>
              <a:gd name="connsiteX406" fmla="*/ 151838 w 591029"/>
              <a:gd name="connsiteY406" fmla="*/ 201587 h 578851"/>
              <a:gd name="connsiteX407" fmla="*/ 581442 w 591029"/>
              <a:gd name="connsiteY407" fmla="*/ 182154 h 578851"/>
              <a:gd name="connsiteX408" fmla="*/ 587920 w 591029"/>
              <a:gd name="connsiteY408" fmla="*/ 182154 h 578851"/>
              <a:gd name="connsiteX409" fmla="*/ 587920 w 591029"/>
              <a:gd name="connsiteY409" fmla="*/ 185522 h 578851"/>
              <a:gd name="connsiteX410" fmla="*/ 581442 w 591029"/>
              <a:gd name="connsiteY410" fmla="*/ 185522 h 578851"/>
              <a:gd name="connsiteX411" fmla="*/ 553976 w 591029"/>
              <a:gd name="connsiteY411" fmla="*/ 182154 h 578851"/>
              <a:gd name="connsiteX412" fmla="*/ 568486 w 591029"/>
              <a:gd name="connsiteY412" fmla="*/ 182154 h 578851"/>
              <a:gd name="connsiteX413" fmla="*/ 568486 w 591029"/>
              <a:gd name="connsiteY413" fmla="*/ 185522 h 578851"/>
              <a:gd name="connsiteX414" fmla="*/ 553976 w 591029"/>
              <a:gd name="connsiteY414" fmla="*/ 185522 h 578851"/>
              <a:gd name="connsiteX415" fmla="*/ 524956 w 591029"/>
              <a:gd name="connsiteY415" fmla="*/ 182154 h 578851"/>
              <a:gd name="connsiteX416" fmla="*/ 539466 w 591029"/>
              <a:gd name="connsiteY416" fmla="*/ 182154 h 578851"/>
              <a:gd name="connsiteX417" fmla="*/ 539466 w 591029"/>
              <a:gd name="connsiteY417" fmla="*/ 185522 h 578851"/>
              <a:gd name="connsiteX418" fmla="*/ 524956 w 591029"/>
              <a:gd name="connsiteY418" fmla="*/ 185522 h 578851"/>
              <a:gd name="connsiteX419" fmla="*/ 497490 w 591029"/>
              <a:gd name="connsiteY419" fmla="*/ 182154 h 578851"/>
              <a:gd name="connsiteX420" fmla="*/ 512000 w 591029"/>
              <a:gd name="connsiteY420" fmla="*/ 182154 h 578851"/>
              <a:gd name="connsiteX421" fmla="*/ 512000 w 591029"/>
              <a:gd name="connsiteY421" fmla="*/ 185522 h 578851"/>
              <a:gd name="connsiteX422" fmla="*/ 497490 w 591029"/>
              <a:gd name="connsiteY422" fmla="*/ 185522 h 578851"/>
              <a:gd name="connsiteX423" fmla="*/ 468470 w 591029"/>
              <a:gd name="connsiteY423" fmla="*/ 182154 h 578851"/>
              <a:gd name="connsiteX424" fmla="*/ 482980 w 591029"/>
              <a:gd name="connsiteY424" fmla="*/ 182154 h 578851"/>
              <a:gd name="connsiteX425" fmla="*/ 482980 w 591029"/>
              <a:gd name="connsiteY425" fmla="*/ 185522 h 578851"/>
              <a:gd name="connsiteX426" fmla="*/ 468470 w 591029"/>
              <a:gd name="connsiteY426" fmla="*/ 185522 h 578851"/>
              <a:gd name="connsiteX427" fmla="*/ 441005 w 591029"/>
              <a:gd name="connsiteY427" fmla="*/ 182154 h 578851"/>
              <a:gd name="connsiteX428" fmla="*/ 455515 w 591029"/>
              <a:gd name="connsiteY428" fmla="*/ 182154 h 578851"/>
              <a:gd name="connsiteX429" fmla="*/ 455515 w 591029"/>
              <a:gd name="connsiteY429" fmla="*/ 185522 h 578851"/>
              <a:gd name="connsiteX430" fmla="*/ 441005 w 591029"/>
              <a:gd name="connsiteY430" fmla="*/ 185522 h 578851"/>
              <a:gd name="connsiteX431" fmla="*/ 413539 w 591029"/>
              <a:gd name="connsiteY431" fmla="*/ 182154 h 578851"/>
              <a:gd name="connsiteX432" fmla="*/ 426494 w 591029"/>
              <a:gd name="connsiteY432" fmla="*/ 182154 h 578851"/>
              <a:gd name="connsiteX433" fmla="*/ 426494 w 591029"/>
              <a:gd name="connsiteY433" fmla="*/ 185522 h 578851"/>
              <a:gd name="connsiteX434" fmla="*/ 413539 w 591029"/>
              <a:gd name="connsiteY434" fmla="*/ 185522 h 578851"/>
              <a:gd name="connsiteX435" fmla="*/ 384519 w 591029"/>
              <a:gd name="connsiteY435" fmla="*/ 182154 h 578851"/>
              <a:gd name="connsiteX436" fmla="*/ 399029 w 591029"/>
              <a:gd name="connsiteY436" fmla="*/ 182154 h 578851"/>
              <a:gd name="connsiteX437" fmla="*/ 399029 w 591029"/>
              <a:gd name="connsiteY437" fmla="*/ 185522 h 578851"/>
              <a:gd name="connsiteX438" fmla="*/ 384519 w 591029"/>
              <a:gd name="connsiteY438" fmla="*/ 185522 h 578851"/>
              <a:gd name="connsiteX439" fmla="*/ 357053 w 591029"/>
              <a:gd name="connsiteY439" fmla="*/ 182154 h 578851"/>
              <a:gd name="connsiteX440" fmla="*/ 369749 w 591029"/>
              <a:gd name="connsiteY440" fmla="*/ 182154 h 578851"/>
              <a:gd name="connsiteX441" fmla="*/ 369749 w 591029"/>
              <a:gd name="connsiteY441" fmla="*/ 185522 h 578851"/>
              <a:gd name="connsiteX442" fmla="*/ 357053 w 591029"/>
              <a:gd name="connsiteY442" fmla="*/ 185522 h 578851"/>
              <a:gd name="connsiteX443" fmla="*/ 327774 w 591029"/>
              <a:gd name="connsiteY443" fmla="*/ 182154 h 578851"/>
              <a:gd name="connsiteX444" fmla="*/ 342284 w 591029"/>
              <a:gd name="connsiteY444" fmla="*/ 182154 h 578851"/>
              <a:gd name="connsiteX445" fmla="*/ 342284 w 591029"/>
              <a:gd name="connsiteY445" fmla="*/ 185522 h 578851"/>
              <a:gd name="connsiteX446" fmla="*/ 327774 w 591029"/>
              <a:gd name="connsiteY446" fmla="*/ 185522 h 578851"/>
              <a:gd name="connsiteX447" fmla="*/ 300308 w 591029"/>
              <a:gd name="connsiteY447" fmla="*/ 182154 h 578851"/>
              <a:gd name="connsiteX448" fmla="*/ 313263 w 591029"/>
              <a:gd name="connsiteY448" fmla="*/ 182154 h 578851"/>
              <a:gd name="connsiteX449" fmla="*/ 313263 w 591029"/>
              <a:gd name="connsiteY449" fmla="*/ 185522 h 578851"/>
              <a:gd name="connsiteX450" fmla="*/ 300308 w 591029"/>
              <a:gd name="connsiteY450" fmla="*/ 185522 h 578851"/>
              <a:gd name="connsiteX451" fmla="*/ 271288 w 591029"/>
              <a:gd name="connsiteY451" fmla="*/ 182154 h 578851"/>
              <a:gd name="connsiteX452" fmla="*/ 285798 w 591029"/>
              <a:gd name="connsiteY452" fmla="*/ 182154 h 578851"/>
              <a:gd name="connsiteX453" fmla="*/ 285798 w 591029"/>
              <a:gd name="connsiteY453" fmla="*/ 185522 h 578851"/>
              <a:gd name="connsiteX454" fmla="*/ 271288 w 591029"/>
              <a:gd name="connsiteY454" fmla="*/ 185522 h 578851"/>
              <a:gd name="connsiteX455" fmla="*/ 243822 w 591029"/>
              <a:gd name="connsiteY455" fmla="*/ 182154 h 578851"/>
              <a:gd name="connsiteX456" fmla="*/ 258332 w 591029"/>
              <a:gd name="connsiteY456" fmla="*/ 182154 h 578851"/>
              <a:gd name="connsiteX457" fmla="*/ 258332 w 591029"/>
              <a:gd name="connsiteY457" fmla="*/ 185522 h 578851"/>
              <a:gd name="connsiteX458" fmla="*/ 243822 w 591029"/>
              <a:gd name="connsiteY458" fmla="*/ 185522 h 578851"/>
              <a:gd name="connsiteX459" fmla="*/ 214802 w 591029"/>
              <a:gd name="connsiteY459" fmla="*/ 182154 h 578851"/>
              <a:gd name="connsiteX460" fmla="*/ 229312 w 591029"/>
              <a:gd name="connsiteY460" fmla="*/ 182154 h 578851"/>
              <a:gd name="connsiteX461" fmla="*/ 229312 w 591029"/>
              <a:gd name="connsiteY461" fmla="*/ 185522 h 578851"/>
              <a:gd name="connsiteX462" fmla="*/ 214802 w 591029"/>
              <a:gd name="connsiteY462" fmla="*/ 185522 h 578851"/>
              <a:gd name="connsiteX463" fmla="*/ 187336 w 591029"/>
              <a:gd name="connsiteY463" fmla="*/ 182154 h 578851"/>
              <a:gd name="connsiteX464" fmla="*/ 201846 w 591029"/>
              <a:gd name="connsiteY464" fmla="*/ 182154 h 578851"/>
              <a:gd name="connsiteX465" fmla="*/ 201846 w 591029"/>
              <a:gd name="connsiteY465" fmla="*/ 185522 h 578851"/>
              <a:gd name="connsiteX466" fmla="*/ 187336 w 591029"/>
              <a:gd name="connsiteY466" fmla="*/ 185522 h 578851"/>
              <a:gd name="connsiteX467" fmla="*/ 158316 w 591029"/>
              <a:gd name="connsiteY467" fmla="*/ 182154 h 578851"/>
              <a:gd name="connsiteX468" fmla="*/ 172826 w 591029"/>
              <a:gd name="connsiteY468" fmla="*/ 182154 h 578851"/>
              <a:gd name="connsiteX469" fmla="*/ 172826 w 591029"/>
              <a:gd name="connsiteY469" fmla="*/ 185522 h 578851"/>
              <a:gd name="connsiteX470" fmla="*/ 158316 w 591029"/>
              <a:gd name="connsiteY470" fmla="*/ 185522 h 578851"/>
              <a:gd name="connsiteX471" fmla="*/ 130850 w 591029"/>
              <a:gd name="connsiteY471" fmla="*/ 182154 h 578851"/>
              <a:gd name="connsiteX472" fmla="*/ 145360 w 591029"/>
              <a:gd name="connsiteY472" fmla="*/ 182154 h 578851"/>
              <a:gd name="connsiteX473" fmla="*/ 145360 w 591029"/>
              <a:gd name="connsiteY473" fmla="*/ 185522 h 578851"/>
              <a:gd name="connsiteX474" fmla="*/ 130850 w 591029"/>
              <a:gd name="connsiteY474" fmla="*/ 185522 h 578851"/>
              <a:gd name="connsiteX475" fmla="*/ 101830 w 591029"/>
              <a:gd name="connsiteY475" fmla="*/ 182154 h 578851"/>
              <a:gd name="connsiteX476" fmla="*/ 116340 w 591029"/>
              <a:gd name="connsiteY476" fmla="*/ 182154 h 578851"/>
              <a:gd name="connsiteX477" fmla="*/ 116340 w 591029"/>
              <a:gd name="connsiteY477" fmla="*/ 185522 h 578851"/>
              <a:gd name="connsiteX478" fmla="*/ 101830 w 591029"/>
              <a:gd name="connsiteY478" fmla="*/ 185522 h 578851"/>
              <a:gd name="connsiteX479" fmla="*/ 74364 w 591029"/>
              <a:gd name="connsiteY479" fmla="*/ 182154 h 578851"/>
              <a:gd name="connsiteX480" fmla="*/ 88874 w 591029"/>
              <a:gd name="connsiteY480" fmla="*/ 182154 h 578851"/>
              <a:gd name="connsiteX481" fmla="*/ 88874 w 591029"/>
              <a:gd name="connsiteY481" fmla="*/ 185522 h 578851"/>
              <a:gd name="connsiteX482" fmla="*/ 74364 w 591029"/>
              <a:gd name="connsiteY482" fmla="*/ 185522 h 578851"/>
              <a:gd name="connsiteX483" fmla="*/ 46899 w 591029"/>
              <a:gd name="connsiteY483" fmla="*/ 182154 h 578851"/>
              <a:gd name="connsiteX484" fmla="*/ 59854 w 591029"/>
              <a:gd name="connsiteY484" fmla="*/ 182154 h 578851"/>
              <a:gd name="connsiteX485" fmla="*/ 59854 w 591029"/>
              <a:gd name="connsiteY485" fmla="*/ 185522 h 578851"/>
              <a:gd name="connsiteX486" fmla="*/ 46899 w 591029"/>
              <a:gd name="connsiteY486" fmla="*/ 185522 h 578851"/>
              <a:gd name="connsiteX487" fmla="*/ 423126 w 591029"/>
              <a:gd name="connsiteY487" fmla="*/ 164535 h 578851"/>
              <a:gd name="connsiteX488" fmla="*/ 426494 w 591029"/>
              <a:gd name="connsiteY488" fmla="*/ 164535 h 578851"/>
              <a:gd name="connsiteX489" fmla="*/ 426494 w 591029"/>
              <a:gd name="connsiteY489" fmla="*/ 179045 h 578851"/>
              <a:gd name="connsiteX490" fmla="*/ 423126 w 591029"/>
              <a:gd name="connsiteY490" fmla="*/ 179045 h 578851"/>
              <a:gd name="connsiteX491" fmla="*/ 287612 w 591029"/>
              <a:gd name="connsiteY491" fmla="*/ 162721 h 578851"/>
              <a:gd name="connsiteX492" fmla="*/ 290721 w 591029"/>
              <a:gd name="connsiteY492" fmla="*/ 162721 h 578851"/>
              <a:gd name="connsiteX493" fmla="*/ 290721 w 591029"/>
              <a:gd name="connsiteY493" fmla="*/ 175676 h 578851"/>
              <a:gd name="connsiteX494" fmla="*/ 287612 w 591029"/>
              <a:gd name="connsiteY494" fmla="*/ 175676 h 578851"/>
              <a:gd name="connsiteX495" fmla="*/ 555531 w 591029"/>
              <a:gd name="connsiteY495" fmla="*/ 161166 h 578851"/>
              <a:gd name="connsiteX496" fmla="*/ 558899 w 591029"/>
              <a:gd name="connsiteY496" fmla="*/ 161166 h 578851"/>
              <a:gd name="connsiteX497" fmla="*/ 558899 w 591029"/>
              <a:gd name="connsiteY497" fmla="*/ 174121 h 578851"/>
              <a:gd name="connsiteX498" fmla="*/ 555531 w 591029"/>
              <a:gd name="connsiteY498" fmla="*/ 174121 h 578851"/>
              <a:gd name="connsiteX499" fmla="*/ 151838 w 591029"/>
              <a:gd name="connsiteY499" fmla="*/ 159612 h 578851"/>
              <a:gd name="connsiteX500" fmla="*/ 154947 w 591029"/>
              <a:gd name="connsiteY500" fmla="*/ 159612 h 578851"/>
              <a:gd name="connsiteX501" fmla="*/ 154947 w 591029"/>
              <a:gd name="connsiteY501" fmla="*/ 174122 h 578851"/>
              <a:gd name="connsiteX502" fmla="*/ 151838 w 591029"/>
              <a:gd name="connsiteY502" fmla="*/ 174122 h 578851"/>
              <a:gd name="connsiteX503" fmla="*/ 423126 w 591029"/>
              <a:gd name="connsiteY503" fmla="*/ 137069 h 578851"/>
              <a:gd name="connsiteX504" fmla="*/ 426494 w 591029"/>
              <a:gd name="connsiteY504" fmla="*/ 137069 h 578851"/>
              <a:gd name="connsiteX505" fmla="*/ 426494 w 591029"/>
              <a:gd name="connsiteY505" fmla="*/ 150024 h 578851"/>
              <a:gd name="connsiteX506" fmla="*/ 423126 w 591029"/>
              <a:gd name="connsiteY506" fmla="*/ 150024 h 578851"/>
              <a:gd name="connsiteX507" fmla="*/ 287612 w 591029"/>
              <a:gd name="connsiteY507" fmla="*/ 133701 h 578851"/>
              <a:gd name="connsiteX508" fmla="*/ 290721 w 591029"/>
              <a:gd name="connsiteY508" fmla="*/ 133701 h 578851"/>
              <a:gd name="connsiteX509" fmla="*/ 290721 w 591029"/>
              <a:gd name="connsiteY509" fmla="*/ 148211 h 578851"/>
              <a:gd name="connsiteX510" fmla="*/ 287612 w 591029"/>
              <a:gd name="connsiteY510" fmla="*/ 148211 h 578851"/>
              <a:gd name="connsiteX511" fmla="*/ 555531 w 591029"/>
              <a:gd name="connsiteY511" fmla="*/ 132146 h 578851"/>
              <a:gd name="connsiteX512" fmla="*/ 558899 w 591029"/>
              <a:gd name="connsiteY512" fmla="*/ 132146 h 578851"/>
              <a:gd name="connsiteX513" fmla="*/ 558899 w 591029"/>
              <a:gd name="connsiteY513" fmla="*/ 146656 h 578851"/>
              <a:gd name="connsiteX514" fmla="*/ 555531 w 591029"/>
              <a:gd name="connsiteY514" fmla="*/ 146656 h 578851"/>
              <a:gd name="connsiteX515" fmla="*/ 151838 w 591029"/>
              <a:gd name="connsiteY515" fmla="*/ 132146 h 578851"/>
              <a:gd name="connsiteX516" fmla="*/ 154947 w 591029"/>
              <a:gd name="connsiteY516" fmla="*/ 132146 h 578851"/>
              <a:gd name="connsiteX517" fmla="*/ 154947 w 591029"/>
              <a:gd name="connsiteY517" fmla="*/ 146656 h 578851"/>
              <a:gd name="connsiteX518" fmla="*/ 151838 w 591029"/>
              <a:gd name="connsiteY518" fmla="*/ 146656 h 578851"/>
              <a:gd name="connsiteX519" fmla="*/ 423126 w 591029"/>
              <a:gd name="connsiteY519" fmla="*/ 108049 h 578851"/>
              <a:gd name="connsiteX520" fmla="*/ 426494 w 591029"/>
              <a:gd name="connsiteY520" fmla="*/ 108049 h 578851"/>
              <a:gd name="connsiteX521" fmla="*/ 426494 w 591029"/>
              <a:gd name="connsiteY521" fmla="*/ 122559 h 578851"/>
              <a:gd name="connsiteX522" fmla="*/ 423126 w 591029"/>
              <a:gd name="connsiteY522" fmla="*/ 122559 h 578851"/>
              <a:gd name="connsiteX523" fmla="*/ 287612 w 591029"/>
              <a:gd name="connsiteY523" fmla="*/ 106494 h 578851"/>
              <a:gd name="connsiteX524" fmla="*/ 290721 w 591029"/>
              <a:gd name="connsiteY524" fmla="*/ 106494 h 578851"/>
              <a:gd name="connsiteX525" fmla="*/ 290721 w 591029"/>
              <a:gd name="connsiteY525" fmla="*/ 121004 h 578851"/>
              <a:gd name="connsiteX526" fmla="*/ 287612 w 591029"/>
              <a:gd name="connsiteY526" fmla="*/ 121004 h 578851"/>
              <a:gd name="connsiteX527" fmla="*/ 555531 w 591029"/>
              <a:gd name="connsiteY527" fmla="*/ 104680 h 578851"/>
              <a:gd name="connsiteX528" fmla="*/ 558899 w 591029"/>
              <a:gd name="connsiteY528" fmla="*/ 104680 h 578851"/>
              <a:gd name="connsiteX529" fmla="*/ 558899 w 591029"/>
              <a:gd name="connsiteY529" fmla="*/ 117635 h 578851"/>
              <a:gd name="connsiteX530" fmla="*/ 555531 w 591029"/>
              <a:gd name="connsiteY530" fmla="*/ 117635 h 578851"/>
              <a:gd name="connsiteX531" fmla="*/ 151838 w 591029"/>
              <a:gd name="connsiteY531" fmla="*/ 104680 h 578851"/>
              <a:gd name="connsiteX532" fmla="*/ 154947 w 591029"/>
              <a:gd name="connsiteY532" fmla="*/ 104680 h 578851"/>
              <a:gd name="connsiteX533" fmla="*/ 154947 w 591029"/>
              <a:gd name="connsiteY533" fmla="*/ 117635 h 578851"/>
              <a:gd name="connsiteX534" fmla="*/ 151838 w 591029"/>
              <a:gd name="connsiteY534" fmla="*/ 117635 h 578851"/>
              <a:gd name="connsiteX535" fmla="*/ 423126 w 591029"/>
              <a:gd name="connsiteY535" fmla="*/ 80583 h 578851"/>
              <a:gd name="connsiteX536" fmla="*/ 426494 w 591029"/>
              <a:gd name="connsiteY536" fmla="*/ 80583 h 578851"/>
              <a:gd name="connsiteX537" fmla="*/ 426494 w 591029"/>
              <a:gd name="connsiteY537" fmla="*/ 93538 h 578851"/>
              <a:gd name="connsiteX538" fmla="*/ 423126 w 591029"/>
              <a:gd name="connsiteY538" fmla="*/ 93538 h 578851"/>
              <a:gd name="connsiteX539" fmla="*/ 287612 w 591029"/>
              <a:gd name="connsiteY539" fmla="*/ 79028 h 578851"/>
              <a:gd name="connsiteX540" fmla="*/ 290721 w 591029"/>
              <a:gd name="connsiteY540" fmla="*/ 79028 h 578851"/>
              <a:gd name="connsiteX541" fmla="*/ 290721 w 591029"/>
              <a:gd name="connsiteY541" fmla="*/ 93538 h 578851"/>
              <a:gd name="connsiteX542" fmla="*/ 287612 w 591029"/>
              <a:gd name="connsiteY542" fmla="*/ 93538 h 578851"/>
              <a:gd name="connsiteX543" fmla="*/ 555531 w 591029"/>
              <a:gd name="connsiteY543" fmla="*/ 75660 h 578851"/>
              <a:gd name="connsiteX544" fmla="*/ 558899 w 591029"/>
              <a:gd name="connsiteY544" fmla="*/ 75660 h 578851"/>
              <a:gd name="connsiteX545" fmla="*/ 558899 w 591029"/>
              <a:gd name="connsiteY545" fmla="*/ 90170 h 578851"/>
              <a:gd name="connsiteX546" fmla="*/ 555531 w 591029"/>
              <a:gd name="connsiteY546" fmla="*/ 90170 h 578851"/>
              <a:gd name="connsiteX547" fmla="*/ 151838 w 591029"/>
              <a:gd name="connsiteY547" fmla="*/ 75660 h 578851"/>
              <a:gd name="connsiteX548" fmla="*/ 154947 w 591029"/>
              <a:gd name="connsiteY548" fmla="*/ 75660 h 578851"/>
              <a:gd name="connsiteX549" fmla="*/ 154947 w 591029"/>
              <a:gd name="connsiteY549" fmla="*/ 90170 h 578851"/>
              <a:gd name="connsiteX550" fmla="*/ 151838 w 591029"/>
              <a:gd name="connsiteY550" fmla="*/ 90170 h 578851"/>
              <a:gd name="connsiteX551" fmla="*/ 423126 w 591029"/>
              <a:gd name="connsiteY551" fmla="*/ 51563 h 578851"/>
              <a:gd name="connsiteX552" fmla="*/ 426494 w 591029"/>
              <a:gd name="connsiteY552" fmla="*/ 51563 h 578851"/>
              <a:gd name="connsiteX553" fmla="*/ 426494 w 591029"/>
              <a:gd name="connsiteY553" fmla="*/ 66073 h 578851"/>
              <a:gd name="connsiteX554" fmla="*/ 423126 w 591029"/>
              <a:gd name="connsiteY554" fmla="*/ 66073 h 578851"/>
              <a:gd name="connsiteX555" fmla="*/ 287612 w 591029"/>
              <a:gd name="connsiteY555" fmla="*/ 51563 h 578851"/>
              <a:gd name="connsiteX556" fmla="*/ 290721 w 591029"/>
              <a:gd name="connsiteY556" fmla="*/ 51563 h 578851"/>
              <a:gd name="connsiteX557" fmla="*/ 290721 w 591029"/>
              <a:gd name="connsiteY557" fmla="*/ 66073 h 578851"/>
              <a:gd name="connsiteX558" fmla="*/ 287612 w 591029"/>
              <a:gd name="connsiteY558" fmla="*/ 66073 h 578851"/>
              <a:gd name="connsiteX559" fmla="*/ 151838 w 591029"/>
              <a:gd name="connsiteY559" fmla="*/ 48454 h 578851"/>
              <a:gd name="connsiteX560" fmla="*/ 154947 w 591029"/>
              <a:gd name="connsiteY560" fmla="*/ 48454 h 578851"/>
              <a:gd name="connsiteX561" fmla="*/ 154947 w 591029"/>
              <a:gd name="connsiteY561" fmla="*/ 62964 h 578851"/>
              <a:gd name="connsiteX562" fmla="*/ 151838 w 591029"/>
              <a:gd name="connsiteY562" fmla="*/ 62964 h 578851"/>
              <a:gd name="connsiteX563" fmla="*/ 584551 w 591029"/>
              <a:gd name="connsiteY563" fmla="*/ 46640 h 578851"/>
              <a:gd name="connsiteX564" fmla="*/ 591029 w 591029"/>
              <a:gd name="connsiteY564" fmla="*/ 46640 h 578851"/>
              <a:gd name="connsiteX565" fmla="*/ 591029 w 591029"/>
              <a:gd name="connsiteY565" fmla="*/ 50008 h 578851"/>
              <a:gd name="connsiteX566" fmla="*/ 584551 w 591029"/>
              <a:gd name="connsiteY566" fmla="*/ 50008 h 578851"/>
              <a:gd name="connsiteX567" fmla="*/ 557164 w 591029"/>
              <a:gd name="connsiteY567" fmla="*/ 46640 h 578851"/>
              <a:gd name="connsiteX568" fmla="*/ 571855 w 591029"/>
              <a:gd name="connsiteY568" fmla="*/ 46640 h 578851"/>
              <a:gd name="connsiteX569" fmla="*/ 571855 w 591029"/>
              <a:gd name="connsiteY569" fmla="*/ 49905 h 578851"/>
              <a:gd name="connsiteX570" fmla="*/ 558796 w 591029"/>
              <a:gd name="connsiteY570" fmla="*/ 49905 h 578851"/>
              <a:gd name="connsiteX571" fmla="*/ 558796 w 591029"/>
              <a:gd name="connsiteY571" fmla="*/ 62964 h 578851"/>
              <a:gd name="connsiteX572" fmla="*/ 555531 w 591029"/>
              <a:gd name="connsiteY572" fmla="*/ 62964 h 578851"/>
              <a:gd name="connsiteX573" fmla="*/ 555531 w 591029"/>
              <a:gd name="connsiteY573" fmla="*/ 48273 h 578851"/>
              <a:gd name="connsiteX574" fmla="*/ 557164 w 591029"/>
              <a:gd name="connsiteY574" fmla="*/ 48273 h 578851"/>
              <a:gd name="connsiteX575" fmla="*/ 529879 w 591029"/>
              <a:gd name="connsiteY575" fmla="*/ 46640 h 578851"/>
              <a:gd name="connsiteX576" fmla="*/ 542575 w 591029"/>
              <a:gd name="connsiteY576" fmla="*/ 46640 h 578851"/>
              <a:gd name="connsiteX577" fmla="*/ 542575 w 591029"/>
              <a:gd name="connsiteY577" fmla="*/ 50008 h 578851"/>
              <a:gd name="connsiteX578" fmla="*/ 529879 w 591029"/>
              <a:gd name="connsiteY578" fmla="*/ 50008 h 578851"/>
              <a:gd name="connsiteX579" fmla="*/ 500600 w 591029"/>
              <a:gd name="connsiteY579" fmla="*/ 46640 h 578851"/>
              <a:gd name="connsiteX580" fmla="*/ 515110 w 591029"/>
              <a:gd name="connsiteY580" fmla="*/ 46640 h 578851"/>
              <a:gd name="connsiteX581" fmla="*/ 515110 w 591029"/>
              <a:gd name="connsiteY581" fmla="*/ 50008 h 578851"/>
              <a:gd name="connsiteX582" fmla="*/ 500600 w 591029"/>
              <a:gd name="connsiteY582" fmla="*/ 50008 h 578851"/>
              <a:gd name="connsiteX583" fmla="*/ 473134 w 591029"/>
              <a:gd name="connsiteY583" fmla="*/ 46640 h 578851"/>
              <a:gd name="connsiteX584" fmla="*/ 487644 w 591029"/>
              <a:gd name="connsiteY584" fmla="*/ 46640 h 578851"/>
              <a:gd name="connsiteX585" fmla="*/ 487644 w 591029"/>
              <a:gd name="connsiteY585" fmla="*/ 50008 h 578851"/>
              <a:gd name="connsiteX586" fmla="*/ 473134 w 591029"/>
              <a:gd name="connsiteY586" fmla="*/ 50008 h 578851"/>
              <a:gd name="connsiteX587" fmla="*/ 444114 w 591029"/>
              <a:gd name="connsiteY587" fmla="*/ 46640 h 578851"/>
              <a:gd name="connsiteX588" fmla="*/ 458624 w 591029"/>
              <a:gd name="connsiteY588" fmla="*/ 46640 h 578851"/>
              <a:gd name="connsiteX589" fmla="*/ 458624 w 591029"/>
              <a:gd name="connsiteY589" fmla="*/ 50008 h 578851"/>
              <a:gd name="connsiteX590" fmla="*/ 444114 w 591029"/>
              <a:gd name="connsiteY590" fmla="*/ 50008 h 578851"/>
              <a:gd name="connsiteX591" fmla="*/ 416648 w 591029"/>
              <a:gd name="connsiteY591" fmla="*/ 46640 h 578851"/>
              <a:gd name="connsiteX592" fmla="*/ 431158 w 591029"/>
              <a:gd name="connsiteY592" fmla="*/ 46640 h 578851"/>
              <a:gd name="connsiteX593" fmla="*/ 431158 w 591029"/>
              <a:gd name="connsiteY593" fmla="*/ 50008 h 578851"/>
              <a:gd name="connsiteX594" fmla="*/ 416648 w 591029"/>
              <a:gd name="connsiteY594" fmla="*/ 50008 h 578851"/>
              <a:gd name="connsiteX595" fmla="*/ 389183 w 591029"/>
              <a:gd name="connsiteY595" fmla="*/ 46640 h 578851"/>
              <a:gd name="connsiteX596" fmla="*/ 402138 w 591029"/>
              <a:gd name="connsiteY596" fmla="*/ 46640 h 578851"/>
              <a:gd name="connsiteX597" fmla="*/ 402138 w 591029"/>
              <a:gd name="connsiteY597" fmla="*/ 50008 h 578851"/>
              <a:gd name="connsiteX598" fmla="*/ 389183 w 591029"/>
              <a:gd name="connsiteY598" fmla="*/ 50008 h 578851"/>
              <a:gd name="connsiteX599" fmla="*/ 360162 w 591029"/>
              <a:gd name="connsiteY599" fmla="*/ 46640 h 578851"/>
              <a:gd name="connsiteX600" fmla="*/ 374672 w 591029"/>
              <a:gd name="connsiteY600" fmla="*/ 46640 h 578851"/>
              <a:gd name="connsiteX601" fmla="*/ 374672 w 591029"/>
              <a:gd name="connsiteY601" fmla="*/ 50008 h 578851"/>
              <a:gd name="connsiteX602" fmla="*/ 360162 w 591029"/>
              <a:gd name="connsiteY602" fmla="*/ 50008 h 578851"/>
              <a:gd name="connsiteX603" fmla="*/ 332697 w 591029"/>
              <a:gd name="connsiteY603" fmla="*/ 46640 h 578851"/>
              <a:gd name="connsiteX604" fmla="*/ 347207 w 591029"/>
              <a:gd name="connsiteY604" fmla="*/ 46640 h 578851"/>
              <a:gd name="connsiteX605" fmla="*/ 347207 w 591029"/>
              <a:gd name="connsiteY605" fmla="*/ 50008 h 578851"/>
              <a:gd name="connsiteX606" fmla="*/ 332697 w 591029"/>
              <a:gd name="connsiteY606" fmla="*/ 50008 h 578851"/>
              <a:gd name="connsiteX607" fmla="*/ 303676 w 591029"/>
              <a:gd name="connsiteY607" fmla="*/ 46640 h 578851"/>
              <a:gd name="connsiteX608" fmla="*/ 318186 w 591029"/>
              <a:gd name="connsiteY608" fmla="*/ 46640 h 578851"/>
              <a:gd name="connsiteX609" fmla="*/ 318186 w 591029"/>
              <a:gd name="connsiteY609" fmla="*/ 50008 h 578851"/>
              <a:gd name="connsiteX610" fmla="*/ 303676 w 591029"/>
              <a:gd name="connsiteY610" fmla="*/ 50008 h 578851"/>
              <a:gd name="connsiteX611" fmla="*/ 276211 w 591029"/>
              <a:gd name="connsiteY611" fmla="*/ 46640 h 578851"/>
              <a:gd name="connsiteX612" fmla="*/ 290721 w 591029"/>
              <a:gd name="connsiteY612" fmla="*/ 46640 h 578851"/>
              <a:gd name="connsiteX613" fmla="*/ 290721 w 591029"/>
              <a:gd name="connsiteY613" fmla="*/ 50008 h 578851"/>
              <a:gd name="connsiteX614" fmla="*/ 276211 w 591029"/>
              <a:gd name="connsiteY614" fmla="*/ 50008 h 578851"/>
              <a:gd name="connsiteX615" fmla="*/ 248745 w 591029"/>
              <a:gd name="connsiteY615" fmla="*/ 46640 h 578851"/>
              <a:gd name="connsiteX616" fmla="*/ 261700 w 591029"/>
              <a:gd name="connsiteY616" fmla="*/ 46640 h 578851"/>
              <a:gd name="connsiteX617" fmla="*/ 261700 w 591029"/>
              <a:gd name="connsiteY617" fmla="*/ 50008 h 578851"/>
              <a:gd name="connsiteX618" fmla="*/ 248745 w 591029"/>
              <a:gd name="connsiteY618" fmla="*/ 50008 h 578851"/>
              <a:gd name="connsiteX619" fmla="*/ 219725 w 591029"/>
              <a:gd name="connsiteY619" fmla="*/ 46640 h 578851"/>
              <a:gd name="connsiteX620" fmla="*/ 234235 w 591029"/>
              <a:gd name="connsiteY620" fmla="*/ 46640 h 578851"/>
              <a:gd name="connsiteX621" fmla="*/ 234235 w 591029"/>
              <a:gd name="connsiteY621" fmla="*/ 50008 h 578851"/>
              <a:gd name="connsiteX622" fmla="*/ 219725 w 591029"/>
              <a:gd name="connsiteY622" fmla="*/ 50008 h 578851"/>
              <a:gd name="connsiteX623" fmla="*/ 192259 w 591029"/>
              <a:gd name="connsiteY623" fmla="*/ 46640 h 578851"/>
              <a:gd name="connsiteX624" fmla="*/ 206769 w 591029"/>
              <a:gd name="connsiteY624" fmla="*/ 46640 h 578851"/>
              <a:gd name="connsiteX625" fmla="*/ 206769 w 591029"/>
              <a:gd name="connsiteY625" fmla="*/ 50008 h 578851"/>
              <a:gd name="connsiteX626" fmla="*/ 192259 w 591029"/>
              <a:gd name="connsiteY626" fmla="*/ 50008 h 578851"/>
              <a:gd name="connsiteX627" fmla="*/ 163239 w 591029"/>
              <a:gd name="connsiteY627" fmla="*/ 46640 h 578851"/>
              <a:gd name="connsiteX628" fmla="*/ 177749 w 591029"/>
              <a:gd name="connsiteY628" fmla="*/ 46640 h 578851"/>
              <a:gd name="connsiteX629" fmla="*/ 177749 w 591029"/>
              <a:gd name="connsiteY629" fmla="*/ 50008 h 578851"/>
              <a:gd name="connsiteX630" fmla="*/ 163239 w 591029"/>
              <a:gd name="connsiteY630" fmla="*/ 50008 h 578851"/>
              <a:gd name="connsiteX631" fmla="*/ 135773 w 591029"/>
              <a:gd name="connsiteY631" fmla="*/ 46640 h 578851"/>
              <a:gd name="connsiteX632" fmla="*/ 150283 w 591029"/>
              <a:gd name="connsiteY632" fmla="*/ 46640 h 578851"/>
              <a:gd name="connsiteX633" fmla="*/ 150283 w 591029"/>
              <a:gd name="connsiteY633" fmla="*/ 50008 h 578851"/>
              <a:gd name="connsiteX634" fmla="*/ 135773 w 591029"/>
              <a:gd name="connsiteY634" fmla="*/ 50008 h 578851"/>
              <a:gd name="connsiteX635" fmla="*/ 108308 w 591029"/>
              <a:gd name="connsiteY635" fmla="*/ 46640 h 578851"/>
              <a:gd name="connsiteX636" fmla="*/ 121004 w 591029"/>
              <a:gd name="connsiteY636" fmla="*/ 46640 h 578851"/>
              <a:gd name="connsiteX637" fmla="*/ 121004 w 591029"/>
              <a:gd name="connsiteY637" fmla="*/ 50008 h 578851"/>
              <a:gd name="connsiteX638" fmla="*/ 108308 w 591029"/>
              <a:gd name="connsiteY638" fmla="*/ 50008 h 578851"/>
              <a:gd name="connsiteX639" fmla="*/ 79028 w 591029"/>
              <a:gd name="connsiteY639" fmla="*/ 46640 h 578851"/>
              <a:gd name="connsiteX640" fmla="*/ 93797 w 591029"/>
              <a:gd name="connsiteY640" fmla="*/ 46640 h 578851"/>
              <a:gd name="connsiteX641" fmla="*/ 93797 w 591029"/>
              <a:gd name="connsiteY641" fmla="*/ 50008 h 578851"/>
              <a:gd name="connsiteX642" fmla="*/ 79028 w 591029"/>
              <a:gd name="connsiteY642" fmla="*/ 50008 h 578851"/>
              <a:gd name="connsiteX643" fmla="*/ 51563 w 591029"/>
              <a:gd name="connsiteY643" fmla="*/ 46640 h 578851"/>
              <a:gd name="connsiteX644" fmla="*/ 66332 w 591029"/>
              <a:gd name="connsiteY644" fmla="*/ 46640 h 578851"/>
              <a:gd name="connsiteX645" fmla="*/ 66332 w 591029"/>
              <a:gd name="connsiteY645" fmla="*/ 50008 h 578851"/>
              <a:gd name="connsiteX646" fmla="*/ 51563 w 591029"/>
              <a:gd name="connsiteY646" fmla="*/ 50008 h 578851"/>
              <a:gd name="connsiteX647" fmla="*/ 30575 w 591029"/>
              <a:gd name="connsiteY647" fmla="*/ 46640 h 578851"/>
              <a:gd name="connsiteX648" fmla="*/ 37053 w 591029"/>
              <a:gd name="connsiteY648" fmla="*/ 46640 h 578851"/>
              <a:gd name="connsiteX649" fmla="*/ 37053 w 591029"/>
              <a:gd name="connsiteY649" fmla="*/ 50008 h 578851"/>
              <a:gd name="connsiteX650" fmla="*/ 30575 w 591029"/>
              <a:gd name="connsiteY650" fmla="*/ 50008 h 578851"/>
              <a:gd name="connsiteX651" fmla="*/ 423126 w 591029"/>
              <a:gd name="connsiteY651" fmla="*/ 24097 h 578851"/>
              <a:gd name="connsiteX652" fmla="*/ 426494 w 591029"/>
              <a:gd name="connsiteY652" fmla="*/ 24097 h 578851"/>
              <a:gd name="connsiteX653" fmla="*/ 426494 w 591029"/>
              <a:gd name="connsiteY653" fmla="*/ 37052 h 578851"/>
              <a:gd name="connsiteX654" fmla="*/ 423126 w 591029"/>
              <a:gd name="connsiteY654" fmla="*/ 37052 h 578851"/>
              <a:gd name="connsiteX655" fmla="*/ 287612 w 591029"/>
              <a:gd name="connsiteY655" fmla="*/ 24097 h 578851"/>
              <a:gd name="connsiteX656" fmla="*/ 290721 w 591029"/>
              <a:gd name="connsiteY656" fmla="*/ 24097 h 578851"/>
              <a:gd name="connsiteX657" fmla="*/ 290721 w 591029"/>
              <a:gd name="connsiteY657" fmla="*/ 37052 h 578851"/>
              <a:gd name="connsiteX658" fmla="*/ 287612 w 591029"/>
              <a:gd name="connsiteY658" fmla="*/ 37052 h 578851"/>
              <a:gd name="connsiteX659" fmla="*/ 151838 w 591029"/>
              <a:gd name="connsiteY659" fmla="*/ 20988 h 578851"/>
              <a:gd name="connsiteX660" fmla="*/ 154947 w 591029"/>
              <a:gd name="connsiteY660" fmla="*/ 20988 h 578851"/>
              <a:gd name="connsiteX661" fmla="*/ 154947 w 591029"/>
              <a:gd name="connsiteY661" fmla="*/ 33943 h 578851"/>
              <a:gd name="connsiteX662" fmla="*/ 151838 w 591029"/>
              <a:gd name="connsiteY662" fmla="*/ 33943 h 578851"/>
              <a:gd name="connsiteX663" fmla="*/ 555531 w 591029"/>
              <a:gd name="connsiteY663" fmla="*/ 19433 h 578851"/>
              <a:gd name="connsiteX664" fmla="*/ 558899 w 591029"/>
              <a:gd name="connsiteY664" fmla="*/ 19433 h 578851"/>
              <a:gd name="connsiteX665" fmla="*/ 558899 w 591029"/>
              <a:gd name="connsiteY665" fmla="*/ 33943 h 578851"/>
              <a:gd name="connsiteX666" fmla="*/ 555531 w 591029"/>
              <a:gd name="connsiteY666" fmla="*/ 33943 h 578851"/>
              <a:gd name="connsiteX667" fmla="*/ 423126 w 591029"/>
              <a:gd name="connsiteY667" fmla="*/ 3109 h 578851"/>
              <a:gd name="connsiteX668" fmla="*/ 426494 w 591029"/>
              <a:gd name="connsiteY668" fmla="*/ 3109 h 578851"/>
              <a:gd name="connsiteX669" fmla="*/ 426494 w 591029"/>
              <a:gd name="connsiteY669" fmla="*/ 9587 h 578851"/>
              <a:gd name="connsiteX670" fmla="*/ 423126 w 591029"/>
              <a:gd name="connsiteY670" fmla="*/ 9587 h 578851"/>
              <a:gd name="connsiteX671" fmla="*/ 287612 w 591029"/>
              <a:gd name="connsiteY671" fmla="*/ 3109 h 578851"/>
              <a:gd name="connsiteX672" fmla="*/ 290721 w 591029"/>
              <a:gd name="connsiteY672" fmla="*/ 3109 h 578851"/>
              <a:gd name="connsiteX673" fmla="*/ 290721 w 591029"/>
              <a:gd name="connsiteY673" fmla="*/ 9587 h 578851"/>
              <a:gd name="connsiteX674" fmla="*/ 287612 w 591029"/>
              <a:gd name="connsiteY674" fmla="*/ 9587 h 578851"/>
              <a:gd name="connsiteX675" fmla="*/ 0 w 591029"/>
              <a:gd name="connsiteY675" fmla="*/ 1555 h 578851"/>
              <a:gd name="connsiteX676" fmla="*/ 27458 w 591029"/>
              <a:gd name="connsiteY676" fmla="*/ 1555 h 578851"/>
              <a:gd name="connsiteX677" fmla="*/ 27458 w 591029"/>
              <a:gd name="connsiteY677" fmla="*/ 182162 h 578851"/>
              <a:gd name="connsiteX678" fmla="*/ 32304 w 591029"/>
              <a:gd name="connsiteY678" fmla="*/ 182162 h 578851"/>
              <a:gd name="connsiteX679" fmla="*/ 32304 w 591029"/>
              <a:gd name="connsiteY679" fmla="*/ 185387 h 578851"/>
              <a:gd name="connsiteX680" fmla="*/ 27458 w 591029"/>
              <a:gd name="connsiteY680" fmla="*/ 185387 h 578851"/>
              <a:gd name="connsiteX681" fmla="*/ 27458 w 591029"/>
              <a:gd name="connsiteY681" fmla="*/ 549825 h 578851"/>
              <a:gd name="connsiteX682" fmla="*/ 38764 w 591029"/>
              <a:gd name="connsiteY682" fmla="*/ 549825 h 578851"/>
              <a:gd name="connsiteX683" fmla="*/ 38764 w 591029"/>
              <a:gd name="connsiteY683" fmla="*/ 459522 h 578851"/>
              <a:gd name="connsiteX684" fmla="*/ 138904 w 591029"/>
              <a:gd name="connsiteY684" fmla="*/ 459522 h 578851"/>
              <a:gd name="connsiteX685" fmla="*/ 138904 w 591029"/>
              <a:gd name="connsiteY685" fmla="*/ 549825 h 578851"/>
              <a:gd name="connsiteX686" fmla="*/ 151826 w 591029"/>
              <a:gd name="connsiteY686" fmla="*/ 549825 h 578851"/>
              <a:gd name="connsiteX687" fmla="*/ 155056 w 591029"/>
              <a:gd name="connsiteY687" fmla="*/ 549825 h 578851"/>
              <a:gd name="connsiteX688" fmla="*/ 167977 w 591029"/>
              <a:gd name="connsiteY688" fmla="*/ 549825 h 578851"/>
              <a:gd name="connsiteX689" fmla="*/ 167977 w 591029"/>
              <a:gd name="connsiteY689" fmla="*/ 461134 h 578851"/>
              <a:gd name="connsiteX690" fmla="*/ 269733 w 591029"/>
              <a:gd name="connsiteY690" fmla="*/ 461134 h 578851"/>
              <a:gd name="connsiteX691" fmla="*/ 269733 w 591029"/>
              <a:gd name="connsiteY691" fmla="*/ 549825 h 578851"/>
              <a:gd name="connsiteX692" fmla="*/ 287500 w 591029"/>
              <a:gd name="connsiteY692" fmla="*/ 549825 h 578851"/>
              <a:gd name="connsiteX693" fmla="*/ 287500 w 591029"/>
              <a:gd name="connsiteY693" fmla="*/ 548213 h 578851"/>
              <a:gd name="connsiteX694" fmla="*/ 290730 w 591029"/>
              <a:gd name="connsiteY694" fmla="*/ 548213 h 578851"/>
              <a:gd name="connsiteX695" fmla="*/ 290730 w 591029"/>
              <a:gd name="connsiteY695" fmla="*/ 549825 h 578851"/>
              <a:gd name="connsiteX696" fmla="*/ 308497 w 591029"/>
              <a:gd name="connsiteY696" fmla="*/ 549825 h 578851"/>
              <a:gd name="connsiteX697" fmla="*/ 308497 w 591029"/>
              <a:gd name="connsiteY697" fmla="*/ 461134 h 578851"/>
              <a:gd name="connsiteX698" fmla="*/ 408637 w 591029"/>
              <a:gd name="connsiteY698" fmla="*/ 461134 h 578851"/>
              <a:gd name="connsiteX699" fmla="*/ 408637 w 591029"/>
              <a:gd name="connsiteY699" fmla="*/ 549825 h 578851"/>
              <a:gd name="connsiteX700" fmla="*/ 440940 w 591029"/>
              <a:gd name="connsiteY700" fmla="*/ 549825 h 578851"/>
              <a:gd name="connsiteX701" fmla="*/ 440940 w 591029"/>
              <a:gd name="connsiteY701" fmla="*/ 461134 h 578851"/>
              <a:gd name="connsiteX702" fmla="*/ 542696 w 591029"/>
              <a:gd name="connsiteY702" fmla="*/ 461134 h 578851"/>
              <a:gd name="connsiteX703" fmla="*/ 542696 w 591029"/>
              <a:gd name="connsiteY703" fmla="*/ 549825 h 578851"/>
              <a:gd name="connsiteX704" fmla="*/ 587920 w 591029"/>
              <a:gd name="connsiteY704" fmla="*/ 549825 h 578851"/>
              <a:gd name="connsiteX705" fmla="*/ 587920 w 591029"/>
              <a:gd name="connsiteY705" fmla="*/ 578851 h 578851"/>
              <a:gd name="connsiteX706" fmla="*/ 0 w 591029"/>
              <a:gd name="connsiteY706" fmla="*/ 578851 h 578851"/>
              <a:gd name="connsiteX707" fmla="*/ 555531 w 591029"/>
              <a:gd name="connsiteY707" fmla="*/ 0 h 578851"/>
              <a:gd name="connsiteX708" fmla="*/ 558899 w 591029"/>
              <a:gd name="connsiteY708" fmla="*/ 0 h 578851"/>
              <a:gd name="connsiteX709" fmla="*/ 558899 w 591029"/>
              <a:gd name="connsiteY709" fmla="*/ 6478 h 578851"/>
              <a:gd name="connsiteX710" fmla="*/ 555531 w 591029"/>
              <a:gd name="connsiteY710" fmla="*/ 6478 h 578851"/>
              <a:gd name="connsiteX711" fmla="*/ 151838 w 591029"/>
              <a:gd name="connsiteY711" fmla="*/ 0 h 578851"/>
              <a:gd name="connsiteX712" fmla="*/ 154947 w 591029"/>
              <a:gd name="connsiteY712" fmla="*/ 0 h 578851"/>
              <a:gd name="connsiteX713" fmla="*/ 154947 w 591029"/>
              <a:gd name="connsiteY713" fmla="*/ 6478 h 578851"/>
              <a:gd name="connsiteX714" fmla="*/ 151838 w 591029"/>
              <a:gd name="connsiteY714" fmla="*/ 6478 h 578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</a:cxnLst>
            <a:rect l="l" t="t" r="r" b="b"/>
            <a:pathLst>
              <a:path w="591029" h="578851">
                <a:moveTo>
                  <a:pt x="423126" y="530397"/>
                </a:moveTo>
                <a:lnTo>
                  <a:pt x="426494" y="530397"/>
                </a:lnTo>
                <a:lnTo>
                  <a:pt x="426494" y="544907"/>
                </a:lnTo>
                <a:lnTo>
                  <a:pt x="423126" y="544907"/>
                </a:lnTo>
                <a:close/>
                <a:moveTo>
                  <a:pt x="555531" y="525734"/>
                </a:moveTo>
                <a:lnTo>
                  <a:pt x="558899" y="525734"/>
                </a:lnTo>
                <a:lnTo>
                  <a:pt x="558899" y="540244"/>
                </a:lnTo>
                <a:lnTo>
                  <a:pt x="555531" y="540244"/>
                </a:lnTo>
                <a:close/>
                <a:moveTo>
                  <a:pt x="151838" y="522365"/>
                </a:moveTo>
                <a:lnTo>
                  <a:pt x="154947" y="522365"/>
                </a:lnTo>
                <a:lnTo>
                  <a:pt x="154947" y="536875"/>
                </a:lnTo>
                <a:lnTo>
                  <a:pt x="151838" y="536875"/>
                </a:lnTo>
                <a:close/>
                <a:moveTo>
                  <a:pt x="287612" y="520810"/>
                </a:moveTo>
                <a:lnTo>
                  <a:pt x="290721" y="520810"/>
                </a:lnTo>
                <a:lnTo>
                  <a:pt x="290721" y="535320"/>
                </a:lnTo>
                <a:lnTo>
                  <a:pt x="287612" y="535320"/>
                </a:lnTo>
                <a:close/>
                <a:moveTo>
                  <a:pt x="423126" y="502932"/>
                </a:moveTo>
                <a:lnTo>
                  <a:pt x="426494" y="502932"/>
                </a:lnTo>
                <a:lnTo>
                  <a:pt x="426494" y="515887"/>
                </a:lnTo>
                <a:lnTo>
                  <a:pt x="423126" y="515887"/>
                </a:lnTo>
                <a:close/>
                <a:moveTo>
                  <a:pt x="555531" y="496713"/>
                </a:moveTo>
                <a:lnTo>
                  <a:pt x="558899" y="496713"/>
                </a:lnTo>
                <a:lnTo>
                  <a:pt x="558899" y="511223"/>
                </a:lnTo>
                <a:lnTo>
                  <a:pt x="555531" y="511223"/>
                </a:lnTo>
                <a:close/>
                <a:moveTo>
                  <a:pt x="151838" y="494899"/>
                </a:moveTo>
                <a:lnTo>
                  <a:pt x="154947" y="494899"/>
                </a:lnTo>
                <a:lnTo>
                  <a:pt x="154947" y="507854"/>
                </a:lnTo>
                <a:lnTo>
                  <a:pt x="151838" y="507854"/>
                </a:lnTo>
                <a:close/>
                <a:moveTo>
                  <a:pt x="287612" y="493345"/>
                </a:moveTo>
                <a:lnTo>
                  <a:pt x="290721" y="493345"/>
                </a:lnTo>
                <a:lnTo>
                  <a:pt x="290721" y="507855"/>
                </a:lnTo>
                <a:lnTo>
                  <a:pt x="287612" y="507855"/>
                </a:lnTo>
                <a:close/>
                <a:moveTo>
                  <a:pt x="423126" y="473912"/>
                </a:moveTo>
                <a:lnTo>
                  <a:pt x="426494" y="473912"/>
                </a:lnTo>
                <a:lnTo>
                  <a:pt x="426494" y="488422"/>
                </a:lnTo>
                <a:lnTo>
                  <a:pt x="423126" y="488422"/>
                </a:lnTo>
                <a:close/>
                <a:moveTo>
                  <a:pt x="555531" y="469248"/>
                </a:moveTo>
                <a:lnTo>
                  <a:pt x="558899" y="469248"/>
                </a:lnTo>
                <a:lnTo>
                  <a:pt x="558899" y="483758"/>
                </a:lnTo>
                <a:lnTo>
                  <a:pt x="555531" y="483758"/>
                </a:lnTo>
                <a:close/>
                <a:moveTo>
                  <a:pt x="151838" y="467693"/>
                </a:moveTo>
                <a:lnTo>
                  <a:pt x="154947" y="467693"/>
                </a:lnTo>
                <a:lnTo>
                  <a:pt x="154947" y="480389"/>
                </a:lnTo>
                <a:lnTo>
                  <a:pt x="151838" y="480389"/>
                </a:lnTo>
                <a:close/>
                <a:moveTo>
                  <a:pt x="287612" y="465879"/>
                </a:moveTo>
                <a:lnTo>
                  <a:pt x="290721" y="465879"/>
                </a:lnTo>
                <a:lnTo>
                  <a:pt x="290721" y="478834"/>
                </a:lnTo>
                <a:lnTo>
                  <a:pt x="287612" y="478834"/>
                </a:lnTo>
                <a:close/>
                <a:moveTo>
                  <a:pt x="581442" y="444891"/>
                </a:moveTo>
                <a:lnTo>
                  <a:pt x="587920" y="444891"/>
                </a:lnTo>
                <a:lnTo>
                  <a:pt x="587920" y="448259"/>
                </a:lnTo>
                <a:lnTo>
                  <a:pt x="581442" y="448259"/>
                </a:lnTo>
                <a:close/>
                <a:moveTo>
                  <a:pt x="526511" y="444891"/>
                </a:moveTo>
                <a:lnTo>
                  <a:pt x="539466" y="444891"/>
                </a:lnTo>
                <a:lnTo>
                  <a:pt x="539466" y="448259"/>
                </a:lnTo>
                <a:lnTo>
                  <a:pt x="526511" y="448259"/>
                </a:lnTo>
                <a:close/>
                <a:moveTo>
                  <a:pt x="497490" y="444891"/>
                </a:moveTo>
                <a:lnTo>
                  <a:pt x="512000" y="444891"/>
                </a:lnTo>
                <a:lnTo>
                  <a:pt x="512000" y="448259"/>
                </a:lnTo>
                <a:lnTo>
                  <a:pt x="497490" y="448259"/>
                </a:lnTo>
                <a:close/>
                <a:moveTo>
                  <a:pt x="470025" y="444891"/>
                </a:moveTo>
                <a:lnTo>
                  <a:pt x="484535" y="444891"/>
                </a:lnTo>
                <a:lnTo>
                  <a:pt x="484535" y="448259"/>
                </a:lnTo>
                <a:lnTo>
                  <a:pt x="470025" y="448259"/>
                </a:lnTo>
                <a:close/>
                <a:moveTo>
                  <a:pt x="442559" y="444891"/>
                </a:moveTo>
                <a:lnTo>
                  <a:pt x="455514" y="444891"/>
                </a:lnTo>
                <a:lnTo>
                  <a:pt x="455514" y="448259"/>
                </a:lnTo>
                <a:lnTo>
                  <a:pt x="442559" y="448259"/>
                </a:lnTo>
                <a:close/>
                <a:moveTo>
                  <a:pt x="415094" y="444891"/>
                </a:moveTo>
                <a:lnTo>
                  <a:pt x="428049" y="444891"/>
                </a:lnTo>
                <a:lnTo>
                  <a:pt x="428049" y="448116"/>
                </a:lnTo>
                <a:lnTo>
                  <a:pt x="426430" y="448116"/>
                </a:lnTo>
                <a:lnTo>
                  <a:pt x="426430" y="459401"/>
                </a:lnTo>
                <a:lnTo>
                  <a:pt x="423191" y="459401"/>
                </a:lnTo>
                <a:lnTo>
                  <a:pt x="423191" y="448116"/>
                </a:lnTo>
                <a:lnTo>
                  <a:pt x="415094" y="448116"/>
                </a:lnTo>
                <a:close/>
                <a:moveTo>
                  <a:pt x="386073" y="444891"/>
                </a:moveTo>
                <a:lnTo>
                  <a:pt x="400583" y="444891"/>
                </a:lnTo>
                <a:lnTo>
                  <a:pt x="400583" y="448259"/>
                </a:lnTo>
                <a:lnTo>
                  <a:pt x="386073" y="448259"/>
                </a:lnTo>
                <a:close/>
                <a:moveTo>
                  <a:pt x="358608" y="444891"/>
                </a:moveTo>
                <a:lnTo>
                  <a:pt x="373118" y="444891"/>
                </a:lnTo>
                <a:lnTo>
                  <a:pt x="373118" y="448259"/>
                </a:lnTo>
                <a:lnTo>
                  <a:pt x="358608" y="448259"/>
                </a:lnTo>
                <a:close/>
                <a:moveTo>
                  <a:pt x="331142" y="444891"/>
                </a:moveTo>
                <a:lnTo>
                  <a:pt x="344097" y="444891"/>
                </a:lnTo>
                <a:lnTo>
                  <a:pt x="344097" y="448259"/>
                </a:lnTo>
                <a:lnTo>
                  <a:pt x="331142" y="448259"/>
                </a:lnTo>
                <a:close/>
                <a:moveTo>
                  <a:pt x="302122" y="444891"/>
                </a:moveTo>
                <a:lnTo>
                  <a:pt x="316632" y="444891"/>
                </a:lnTo>
                <a:lnTo>
                  <a:pt x="316632" y="448259"/>
                </a:lnTo>
                <a:lnTo>
                  <a:pt x="302122" y="448259"/>
                </a:lnTo>
                <a:close/>
                <a:moveTo>
                  <a:pt x="247191" y="444891"/>
                </a:moveTo>
                <a:lnTo>
                  <a:pt x="260146" y="444891"/>
                </a:lnTo>
                <a:lnTo>
                  <a:pt x="260146" y="448259"/>
                </a:lnTo>
                <a:lnTo>
                  <a:pt x="247191" y="448259"/>
                </a:lnTo>
                <a:close/>
                <a:moveTo>
                  <a:pt x="219725" y="444891"/>
                </a:moveTo>
                <a:lnTo>
                  <a:pt x="232680" y="444891"/>
                </a:lnTo>
                <a:lnTo>
                  <a:pt x="232680" y="448259"/>
                </a:lnTo>
                <a:lnTo>
                  <a:pt x="219725" y="448259"/>
                </a:lnTo>
                <a:close/>
                <a:moveTo>
                  <a:pt x="190705" y="444891"/>
                </a:moveTo>
                <a:lnTo>
                  <a:pt x="205215" y="444891"/>
                </a:lnTo>
                <a:lnTo>
                  <a:pt x="205215" y="448259"/>
                </a:lnTo>
                <a:lnTo>
                  <a:pt x="190705" y="448259"/>
                </a:lnTo>
                <a:close/>
                <a:moveTo>
                  <a:pt x="163239" y="444891"/>
                </a:moveTo>
                <a:lnTo>
                  <a:pt x="177749" y="444891"/>
                </a:lnTo>
                <a:lnTo>
                  <a:pt x="177749" y="448259"/>
                </a:lnTo>
                <a:lnTo>
                  <a:pt x="163239" y="448259"/>
                </a:lnTo>
                <a:close/>
                <a:moveTo>
                  <a:pt x="135773" y="444891"/>
                </a:moveTo>
                <a:lnTo>
                  <a:pt x="148469" y="444891"/>
                </a:lnTo>
                <a:lnTo>
                  <a:pt x="148469" y="448259"/>
                </a:lnTo>
                <a:lnTo>
                  <a:pt x="135773" y="448259"/>
                </a:lnTo>
                <a:close/>
                <a:moveTo>
                  <a:pt x="106494" y="444891"/>
                </a:moveTo>
                <a:lnTo>
                  <a:pt x="121004" y="444891"/>
                </a:lnTo>
                <a:lnTo>
                  <a:pt x="121004" y="448259"/>
                </a:lnTo>
                <a:lnTo>
                  <a:pt x="106494" y="448259"/>
                </a:lnTo>
                <a:close/>
                <a:moveTo>
                  <a:pt x="79028" y="444891"/>
                </a:moveTo>
                <a:lnTo>
                  <a:pt x="93797" y="444891"/>
                </a:lnTo>
                <a:lnTo>
                  <a:pt x="93797" y="448259"/>
                </a:lnTo>
                <a:lnTo>
                  <a:pt x="79028" y="448259"/>
                </a:lnTo>
                <a:close/>
                <a:moveTo>
                  <a:pt x="51563" y="444891"/>
                </a:moveTo>
                <a:lnTo>
                  <a:pt x="64518" y="444891"/>
                </a:lnTo>
                <a:lnTo>
                  <a:pt x="64518" y="448259"/>
                </a:lnTo>
                <a:lnTo>
                  <a:pt x="51563" y="448259"/>
                </a:lnTo>
                <a:close/>
                <a:moveTo>
                  <a:pt x="30575" y="444891"/>
                </a:moveTo>
                <a:lnTo>
                  <a:pt x="37053" y="444891"/>
                </a:lnTo>
                <a:lnTo>
                  <a:pt x="37053" y="448259"/>
                </a:lnTo>
                <a:lnTo>
                  <a:pt x="30575" y="448259"/>
                </a:lnTo>
                <a:close/>
                <a:moveTo>
                  <a:pt x="555588" y="441782"/>
                </a:moveTo>
                <a:lnTo>
                  <a:pt x="558813" y="441782"/>
                </a:lnTo>
                <a:lnTo>
                  <a:pt x="558813" y="445021"/>
                </a:lnTo>
                <a:lnTo>
                  <a:pt x="568486" y="445021"/>
                </a:lnTo>
                <a:lnTo>
                  <a:pt x="568486" y="448260"/>
                </a:lnTo>
                <a:lnTo>
                  <a:pt x="558813" y="448260"/>
                </a:lnTo>
                <a:lnTo>
                  <a:pt x="558813" y="454737"/>
                </a:lnTo>
                <a:lnTo>
                  <a:pt x="555588" y="454737"/>
                </a:lnTo>
                <a:lnTo>
                  <a:pt x="555588" y="448260"/>
                </a:lnTo>
                <a:lnTo>
                  <a:pt x="553976" y="448260"/>
                </a:lnTo>
                <a:lnTo>
                  <a:pt x="553976" y="445021"/>
                </a:lnTo>
                <a:lnTo>
                  <a:pt x="555588" y="445021"/>
                </a:lnTo>
                <a:close/>
                <a:moveTo>
                  <a:pt x="287508" y="438673"/>
                </a:moveTo>
                <a:lnTo>
                  <a:pt x="290721" y="438673"/>
                </a:lnTo>
                <a:lnTo>
                  <a:pt x="290721" y="451369"/>
                </a:lnTo>
                <a:lnTo>
                  <a:pt x="287508" y="451369"/>
                </a:lnTo>
                <a:lnTo>
                  <a:pt x="287508" y="448195"/>
                </a:lnTo>
                <a:lnTo>
                  <a:pt x="274656" y="448195"/>
                </a:lnTo>
                <a:lnTo>
                  <a:pt x="274656" y="445021"/>
                </a:lnTo>
                <a:lnTo>
                  <a:pt x="287508" y="445021"/>
                </a:lnTo>
                <a:close/>
                <a:moveTo>
                  <a:pt x="151838" y="438673"/>
                </a:moveTo>
                <a:lnTo>
                  <a:pt x="154947" y="438673"/>
                </a:lnTo>
                <a:lnTo>
                  <a:pt x="154947" y="453183"/>
                </a:lnTo>
                <a:lnTo>
                  <a:pt x="151838" y="453183"/>
                </a:lnTo>
                <a:close/>
                <a:moveTo>
                  <a:pt x="423126" y="417685"/>
                </a:moveTo>
                <a:lnTo>
                  <a:pt x="426494" y="417685"/>
                </a:lnTo>
                <a:lnTo>
                  <a:pt x="426494" y="432195"/>
                </a:lnTo>
                <a:lnTo>
                  <a:pt x="423126" y="432195"/>
                </a:lnTo>
                <a:close/>
                <a:moveTo>
                  <a:pt x="555531" y="412762"/>
                </a:moveTo>
                <a:lnTo>
                  <a:pt x="558899" y="412762"/>
                </a:lnTo>
                <a:lnTo>
                  <a:pt x="558899" y="427272"/>
                </a:lnTo>
                <a:lnTo>
                  <a:pt x="555531" y="427272"/>
                </a:lnTo>
                <a:close/>
                <a:moveTo>
                  <a:pt x="287612" y="411207"/>
                </a:moveTo>
                <a:lnTo>
                  <a:pt x="290721" y="411207"/>
                </a:lnTo>
                <a:lnTo>
                  <a:pt x="290721" y="424162"/>
                </a:lnTo>
                <a:lnTo>
                  <a:pt x="287612" y="424162"/>
                </a:lnTo>
                <a:close/>
                <a:moveTo>
                  <a:pt x="151838" y="411207"/>
                </a:moveTo>
                <a:lnTo>
                  <a:pt x="154947" y="411207"/>
                </a:lnTo>
                <a:lnTo>
                  <a:pt x="154947" y="425717"/>
                </a:lnTo>
                <a:lnTo>
                  <a:pt x="151838" y="425717"/>
                </a:lnTo>
                <a:close/>
                <a:moveTo>
                  <a:pt x="423126" y="390219"/>
                </a:moveTo>
                <a:lnTo>
                  <a:pt x="426494" y="390219"/>
                </a:lnTo>
                <a:lnTo>
                  <a:pt x="426494" y="403174"/>
                </a:lnTo>
                <a:lnTo>
                  <a:pt x="423126" y="403174"/>
                </a:lnTo>
                <a:close/>
                <a:moveTo>
                  <a:pt x="555531" y="385296"/>
                </a:moveTo>
                <a:lnTo>
                  <a:pt x="558899" y="385296"/>
                </a:lnTo>
                <a:lnTo>
                  <a:pt x="558899" y="398251"/>
                </a:lnTo>
                <a:lnTo>
                  <a:pt x="555531" y="398251"/>
                </a:lnTo>
                <a:close/>
                <a:moveTo>
                  <a:pt x="151838" y="383741"/>
                </a:moveTo>
                <a:lnTo>
                  <a:pt x="154947" y="383741"/>
                </a:lnTo>
                <a:lnTo>
                  <a:pt x="154947" y="396696"/>
                </a:lnTo>
                <a:lnTo>
                  <a:pt x="151838" y="396696"/>
                </a:lnTo>
                <a:close/>
                <a:moveTo>
                  <a:pt x="287612" y="382187"/>
                </a:moveTo>
                <a:lnTo>
                  <a:pt x="290721" y="382187"/>
                </a:lnTo>
                <a:lnTo>
                  <a:pt x="290721" y="396697"/>
                </a:lnTo>
                <a:lnTo>
                  <a:pt x="287612" y="396697"/>
                </a:lnTo>
                <a:close/>
                <a:moveTo>
                  <a:pt x="423126" y="361199"/>
                </a:moveTo>
                <a:lnTo>
                  <a:pt x="426494" y="361199"/>
                </a:lnTo>
                <a:lnTo>
                  <a:pt x="426494" y="375709"/>
                </a:lnTo>
                <a:lnTo>
                  <a:pt x="423126" y="375709"/>
                </a:lnTo>
                <a:close/>
                <a:moveTo>
                  <a:pt x="555531" y="356276"/>
                </a:moveTo>
                <a:lnTo>
                  <a:pt x="558899" y="356276"/>
                </a:lnTo>
                <a:lnTo>
                  <a:pt x="558899" y="370786"/>
                </a:lnTo>
                <a:lnTo>
                  <a:pt x="555531" y="370786"/>
                </a:lnTo>
                <a:close/>
                <a:moveTo>
                  <a:pt x="287612" y="354721"/>
                </a:moveTo>
                <a:lnTo>
                  <a:pt x="290721" y="354721"/>
                </a:lnTo>
                <a:lnTo>
                  <a:pt x="290721" y="369231"/>
                </a:lnTo>
                <a:lnTo>
                  <a:pt x="287612" y="369231"/>
                </a:lnTo>
                <a:close/>
                <a:moveTo>
                  <a:pt x="151838" y="354721"/>
                </a:moveTo>
                <a:lnTo>
                  <a:pt x="154947" y="354721"/>
                </a:lnTo>
                <a:lnTo>
                  <a:pt x="154947" y="369231"/>
                </a:lnTo>
                <a:lnTo>
                  <a:pt x="151838" y="369231"/>
                </a:lnTo>
                <a:close/>
                <a:moveTo>
                  <a:pt x="423126" y="333733"/>
                </a:moveTo>
                <a:lnTo>
                  <a:pt x="426494" y="333733"/>
                </a:lnTo>
                <a:lnTo>
                  <a:pt x="426494" y="348243"/>
                </a:lnTo>
                <a:lnTo>
                  <a:pt x="423126" y="348243"/>
                </a:lnTo>
                <a:close/>
                <a:moveTo>
                  <a:pt x="555531" y="328810"/>
                </a:moveTo>
                <a:lnTo>
                  <a:pt x="558899" y="328810"/>
                </a:lnTo>
                <a:lnTo>
                  <a:pt x="558899" y="343320"/>
                </a:lnTo>
                <a:lnTo>
                  <a:pt x="555531" y="343320"/>
                </a:lnTo>
                <a:close/>
                <a:moveTo>
                  <a:pt x="287612" y="327256"/>
                </a:moveTo>
                <a:lnTo>
                  <a:pt x="290721" y="327256"/>
                </a:lnTo>
                <a:lnTo>
                  <a:pt x="290721" y="341766"/>
                </a:lnTo>
                <a:lnTo>
                  <a:pt x="287612" y="341766"/>
                </a:lnTo>
                <a:close/>
                <a:moveTo>
                  <a:pt x="151838" y="327256"/>
                </a:moveTo>
                <a:lnTo>
                  <a:pt x="154947" y="327256"/>
                </a:lnTo>
                <a:lnTo>
                  <a:pt x="154947" y="341766"/>
                </a:lnTo>
                <a:lnTo>
                  <a:pt x="151838" y="341766"/>
                </a:lnTo>
                <a:close/>
                <a:moveTo>
                  <a:pt x="308600" y="324146"/>
                </a:moveTo>
                <a:lnTo>
                  <a:pt x="408616" y="324146"/>
                </a:lnTo>
                <a:lnTo>
                  <a:pt x="408616" y="435304"/>
                </a:lnTo>
                <a:lnTo>
                  <a:pt x="308600" y="435304"/>
                </a:lnTo>
                <a:close/>
                <a:moveTo>
                  <a:pt x="171271" y="324146"/>
                </a:moveTo>
                <a:lnTo>
                  <a:pt x="272842" y="324146"/>
                </a:lnTo>
                <a:lnTo>
                  <a:pt x="272842" y="435304"/>
                </a:lnTo>
                <a:lnTo>
                  <a:pt x="171271" y="435304"/>
                </a:lnTo>
                <a:close/>
                <a:moveTo>
                  <a:pt x="38866" y="324146"/>
                </a:moveTo>
                <a:lnTo>
                  <a:pt x="138882" y="324146"/>
                </a:lnTo>
                <a:lnTo>
                  <a:pt x="138882" y="435304"/>
                </a:lnTo>
                <a:lnTo>
                  <a:pt x="38866" y="435304"/>
                </a:lnTo>
                <a:close/>
                <a:moveTo>
                  <a:pt x="581442" y="309636"/>
                </a:moveTo>
                <a:lnTo>
                  <a:pt x="587920" y="309636"/>
                </a:lnTo>
                <a:lnTo>
                  <a:pt x="587920" y="312745"/>
                </a:lnTo>
                <a:lnTo>
                  <a:pt x="581442" y="312745"/>
                </a:lnTo>
                <a:close/>
                <a:moveTo>
                  <a:pt x="526511" y="309636"/>
                </a:moveTo>
                <a:lnTo>
                  <a:pt x="541021" y="309636"/>
                </a:lnTo>
                <a:lnTo>
                  <a:pt x="541021" y="312745"/>
                </a:lnTo>
                <a:lnTo>
                  <a:pt x="526511" y="312745"/>
                </a:lnTo>
                <a:close/>
                <a:moveTo>
                  <a:pt x="499045" y="309636"/>
                </a:moveTo>
                <a:lnTo>
                  <a:pt x="512000" y="309636"/>
                </a:lnTo>
                <a:lnTo>
                  <a:pt x="512000" y="312745"/>
                </a:lnTo>
                <a:lnTo>
                  <a:pt x="499045" y="312745"/>
                </a:lnTo>
                <a:close/>
                <a:moveTo>
                  <a:pt x="471579" y="309636"/>
                </a:moveTo>
                <a:lnTo>
                  <a:pt x="484534" y="309636"/>
                </a:lnTo>
                <a:lnTo>
                  <a:pt x="484534" y="312745"/>
                </a:lnTo>
                <a:lnTo>
                  <a:pt x="471579" y="312745"/>
                </a:lnTo>
                <a:close/>
                <a:moveTo>
                  <a:pt x="444114" y="309636"/>
                </a:moveTo>
                <a:lnTo>
                  <a:pt x="457069" y="309636"/>
                </a:lnTo>
                <a:lnTo>
                  <a:pt x="457069" y="312745"/>
                </a:lnTo>
                <a:lnTo>
                  <a:pt x="444114" y="312745"/>
                </a:lnTo>
                <a:close/>
                <a:moveTo>
                  <a:pt x="387628" y="309636"/>
                </a:moveTo>
                <a:lnTo>
                  <a:pt x="402138" y="309636"/>
                </a:lnTo>
                <a:lnTo>
                  <a:pt x="402138" y="312745"/>
                </a:lnTo>
                <a:lnTo>
                  <a:pt x="387628" y="312745"/>
                </a:lnTo>
                <a:close/>
                <a:moveTo>
                  <a:pt x="360162" y="309636"/>
                </a:moveTo>
                <a:lnTo>
                  <a:pt x="374672" y="309636"/>
                </a:lnTo>
                <a:lnTo>
                  <a:pt x="374672" y="312745"/>
                </a:lnTo>
                <a:lnTo>
                  <a:pt x="360162" y="312745"/>
                </a:lnTo>
                <a:close/>
                <a:moveTo>
                  <a:pt x="332697" y="309636"/>
                </a:moveTo>
                <a:lnTo>
                  <a:pt x="347207" y="309636"/>
                </a:lnTo>
                <a:lnTo>
                  <a:pt x="347207" y="312745"/>
                </a:lnTo>
                <a:lnTo>
                  <a:pt x="332697" y="312745"/>
                </a:lnTo>
                <a:close/>
                <a:moveTo>
                  <a:pt x="305231" y="309636"/>
                </a:moveTo>
                <a:lnTo>
                  <a:pt x="319741" y="309636"/>
                </a:lnTo>
                <a:lnTo>
                  <a:pt x="319741" y="312745"/>
                </a:lnTo>
                <a:lnTo>
                  <a:pt x="305231" y="312745"/>
                </a:lnTo>
                <a:close/>
                <a:moveTo>
                  <a:pt x="250300" y="309636"/>
                </a:moveTo>
                <a:lnTo>
                  <a:pt x="263255" y="309636"/>
                </a:lnTo>
                <a:lnTo>
                  <a:pt x="263255" y="312745"/>
                </a:lnTo>
                <a:lnTo>
                  <a:pt x="250300" y="312745"/>
                </a:lnTo>
                <a:close/>
                <a:moveTo>
                  <a:pt x="222834" y="309636"/>
                </a:moveTo>
                <a:lnTo>
                  <a:pt x="235789" y="309636"/>
                </a:lnTo>
                <a:lnTo>
                  <a:pt x="235789" y="312745"/>
                </a:lnTo>
                <a:lnTo>
                  <a:pt x="222834" y="312745"/>
                </a:lnTo>
                <a:close/>
                <a:moveTo>
                  <a:pt x="195369" y="309636"/>
                </a:moveTo>
                <a:lnTo>
                  <a:pt x="208324" y="309636"/>
                </a:lnTo>
                <a:lnTo>
                  <a:pt x="208324" y="312745"/>
                </a:lnTo>
                <a:lnTo>
                  <a:pt x="195369" y="312745"/>
                </a:lnTo>
                <a:close/>
                <a:moveTo>
                  <a:pt x="166348" y="309636"/>
                </a:moveTo>
                <a:lnTo>
                  <a:pt x="180858" y="309636"/>
                </a:lnTo>
                <a:lnTo>
                  <a:pt x="180858" y="312745"/>
                </a:lnTo>
                <a:lnTo>
                  <a:pt x="166348" y="312745"/>
                </a:lnTo>
                <a:close/>
                <a:moveTo>
                  <a:pt x="111417" y="309636"/>
                </a:moveTo>
                <a:lnTo>
                  <a:pt x="125927" y="309636"/>
                </a:lnTo>
                <a:lnTo>
                  <a:pt x="125927" y="312745"/>
                </a:lnTo>
                <a:lnTo>
                  <a:pt x="111417" y="312745"/>
                </a:lnTo>
                <a:close/>
                <a:moveTo>
                  <a:pt x="83952" y="309636"/>
                </a:moveTo>
                <a:lnTo>
                  <a:pt x="98462" y="309636"/>
                </a:lnTo>
                <a:lnTo>
                  <a:pt x="98462" y="312745"/>
                </a:lnTo>
                <a:lnTo>
                  <a:pt x="83952" y="312745"/>
                </a:lnTo>
                <a:close/>
                <a:moveTo>
                  <a:pt x="56486" y="309636"/>
                </a:moveTo>
                <a:lnTo>
                  <a:pt x="70996" y="309636"/>
                </a:lnTo>
                <a:lnTo>
                  <a:pt x="70996" y="312745"/>
                </a:lnTo>
                <a:lnTo>
                  <a:pt x="56486" y="312745"/>
                </a:lnTo>
                <a:close/>
                <a:moveTo>
                  <a:pt x="35498" y="309636"/>
                </a:moveTo>
                <a:lnTo>
                  <a:pt x="41976" y="309636"/>
                </a:lnTo>
                <a:lnTo>
                  <a:pt x="41976" y="312745"/>
                </a:lnTo>
                <a:lnTo>
                  <a:pt x="35498" y="312745"/>
                </a:lnTo>
                <a:close/>
                <a:moveTo>
                  <a:pt x="423126" y="304713"/>
                </a:moveTo>
                <a:lnTo>
                  <a:pt x="426364" y="304713"/>
                </a:lnTo>
                <a:lnTo>
                  <a:pt x="426364" y="309550"/>
                </a:lnTo>
                <a:lnTo>
                  <a:pt x="429603" y="309550"/>
                </a:lnTo>
                <a:lnTo>
                  <a:pt x="429603" y="312774"/>
                </a:lnTo>
                <a:lnTo>
                  <a:pt x="426364" y="312774"/>
                </a:lnTo>
                <a:lnTo>
                  <a:pt x="426364" y="319223"/>
                </a:lnTo>
                <a:lnTo>
                  <a:pt x="423126" y="319223"/>
                </a:lnTo>
                <a:lnTo>
                  <a:pt x="423126" y="312774"/>
                </a:lnTo>
                <a:lnTo>
                  <a:pt x="416648" y="312774"/>
                </a:lnTo>
                <a:lnTo>
                  <a:pt x="416648" y="309550"/>
                </a:lnTo>
                <a:lnTo>
                  <a:pt x="423126" y="309550"/>
                </a:lnTo>
                <a:close/>
                <a:moveTo>
                  <a:pt x="555588" y="301604"/>
                </a:moveTo>
                <a:lnTo>
                  <a:pt x="558813" y="301604"/>
                </a:lnTo>
                <a:lnTo>
                  <a:pt x="558813" y="309539"/>
                </a:lnTo>
                <a:lnTo>
                  <a:pt x="568486" y="309539"/>
                </a:lnTo>
                <a:lnTo>
                  <a:pt x="568486" y="312713"/>
                </a:lnTo>
                <a:lnTo>
                  <a:pt x="558813" y="312713"/>
                </a:lnTo>
                <a:lnTo>
                  <a:pt x="558813" y="314300"/>
                </a:lnTo>
                <a:lnTo>
                  <a:pt x="555588" y="314300"/>
                </a:lnTo>
                <a:lnTo>
                  <a:pt x="555588" y="312713"/>
                </a:lnTo>
                <a:lnTo>
                  <a:pt x="553976" y="312713"/>
                </a:lnTo>
                <a:lnTo>
                  <a:pt x="553976" y="309539"/>
                </a:lnTo>
                <a:lnTo>
                  <a:pt x="555588" y="309539"/>
                </a:lnTo>
                <a:close/>
                <a:moveTo>
                  <a:pt x="287439" y="299790"/>
                </a:moveTo>
                <a:lnTo>
                  <a:pt x="290663" y="299790"/>
                </a:lnTo>
                <a:lnTo>
                  <a:pt x="290663" y="309464"/>
                </a:lnTo>
                <a:lnTo>
                  <a:pt x="292275" y="309464"/>
                </a:lnTo>
                <a:lnTo>
                  <a:pt x="292275" y="312688"/>
                </a:lnTo>
                <a:lnTo>
                  <a:pt x="290663" y="312688"/>
                </a:lnTo>
                <a:lnTo>
                  <a:pt x="290663" y="314300"/>
                </a:lnTo>
                <a:lnTo>
                  <a:pt x="287439" y="314300"/>
                </a:lnTo>
                <a:lnTo>
                  <a:pt x="287439" y="312688"/>
                </a:lnTo>
                <a:lnTo>
                  <a:pt x="277765" y="312688"/>
                </a:lnTo>
                <a:lnTo>
                  <a:pt x="277765" y="309464"/>
                </a:lnTo>
                <a:lnTo>
                  <a:pt x="287439" y="309464"/>
                </a:lnTo>
                <a:close/>
                <a:moveTo>
                  <a:pt x="151735" y="299790"/>
                </a:moveTo>
                <a:lnTo>
                  <a:pt x="154948" y="299790"/>
                </a:lnTo>
                <a:lnTo>
                  <a:pt x="154948" y="312745"/>
                </a:lnTo>
                <a:lnTo>
                  <a:pt x="151735" y="312745"/>
                </a:lnTo>
                <a:lnTo>
                  <a:pt x="138883" y="312745"/>
                </a:lnTo>
                <a:lnTo>
                  <a:pt x="138883" y="309506"/>
                </a:lnTo>
                <a:lnTo>
                  <a:pt x="151735" y="309506"/>
                </a:lnTo>
                <a:close/>
                <a:moveTo>
                  <a:pt x="423126" y="277247"/>
                </a:moveTo>
                <a:lnTo>
                  <a:pt x="426494" y="277247"/>
                </a:lnTo>
                <a:lnTo>
                  <a:pt x="426494" y="291757"/>
                </a:lnTo>
                <a:lnTo>
                  <a:pt x="423126" y="291757"/>
                </a:lnTo>
                <a:close/>
                <a:moveTo>
                  <a:pt x="555531" y="272583"/>
                </a:moveTo>
                <a:lnTo>
                  <a:pt x="558899" y="272583"/>
                </a:lnTo>
                <a:lnTo>
                  <a:pt x="558899" y="287093"/>
                </a:lnTo>
                <a:lnTo>
                  <a:pt x="555531" y="287093"/>
                </a:lnTo>
                <a:close/>
                <a:moveTo>
                  <a:pt x="287612" y="272583"/>
                </a:moveTo>
                <a:lnTo>
                  <a:pt x="290721" y="272583"/>
                </a:lnTo>
                <a:lnTo>
                  <a:pt x="290721" y="287093"/>
                </a:lnTo>
                <a:lnTo>
                  <a:pt x="287612" y="287093"/>
                </a:lnTo>
                <a:close/>
                <a:moveTo>
                  <a:pt x="151838" y="270770"/>
                </a:moveTo>
                <a:lnTo>
                  <a:pt x="154947" y="270770"/>
                </a:lnTo>
                <a:lnTo>
                  <a:pt x="154947" y="285280"/>
                </a:lnTo>
                <a:lnTo>
                  <a:pt x="151838" y="285280"/>
                </a:lnTo>
                <a:close/>
                <a:moveTo>
                  <a:pt x="423126" y="248227"/>
                </a:moveTo>
                <a:lnTo>
                  <a:pt x="426494" y="248227"/>
                </a:lnTo>
                <a:lnTo>
                  <a:pt x="426494" y="262737"/>
                </a:lnTo>
                <a:lnTo>
                  <a:pt x="423126" y="262737"/>
                </a:lnTo>
                <a:close/>
                <a:moveTo>
                  <a:pt x="555531" y="245118"/>
                </a:moveTo>
                <a:lnTo>
                  <a:pt x="558899" y="245118"/>
                </a:lnTo>
                <a:lnTo>
                  <a:pt x="558899" y="258073"/>
                </a:lnTo>
                <a:lnTo>
                  <a:pt x="555531" y="258073"/>
                </a:lnTo>
                <a:close/>
                <a:moveTo>
                  <a:pt x="287612" y="245118"/>
                </a:moveTo>
                <a:lnTo>
                  <a:pt x="290721" y="245118"/>
                </a:lnTo>
                <a:lnTo>
                  <a:pt x="290721" y="258073"/>
                </a:lnTo>
                <a:lnTo>
                  <a:pt x="287612" y="258073"/>
                </a:lnTo>
                <a:close/>
                <a:moveTo>
                  <a:pt x="151838" y="243563"/>
                </a:moveTo>
                <a:lnTo>
                  <a:pt x="154947" y="243563"/>
                </a:lnTo>
                <a:lnTo>
                  <a:pt x="154947" y="258073"/>
                </a:lnTo>
                <a:lnTo>
                  <a:pt x="151838" y="258073"/>
                </a:lnTo>
                <a:close/>
                <a:moveTo>
                  <a:pt x="423126" y="220761"/>
                </a:moveTo>
                <a:lnTo>
                  <a:pt x="426494" y="220761"/>
                </a:lnTo>
                <a:lnTo>
                  <a:pt x="426494" y="235271"/>
                </a:lnTo>
                <a:lnTo>
                  <a:pt x="423126" y="235271"/>
                </a:lnTo>
                <a:close/>
                <a:moveTo>
                  <a:pt x="287612" y="217652"/>
                </a:moveTo>
                <a:lnTo>
                  <a:pt x="290721" y="217652"/>
                </a:lnTo>
                <a:lnTo>
                  <a:pt x="290721" y="230607"/>
                </a:lnTo>
                <a:lnTo>
                  <a:pt x="287612" y="230607"/>
                </a:lnTo>
                <a:close/>
                <a:moveTo>
                  <a:pt x="555531" y="216097"/>
                </a:moveTo>
                <a:lnTo>
                  <a:pt x="558899" y="216097"/>
                </a:lnTo>
                <a:lnTo>
                  <a:pt x="558899" y="230607"/>
                </a:lnTo>
                <a:lnTo>
                  <a:pt x="555531" y="230607"/>
                </a:lnTo>
                <a:close/>
                <a:moveTo>
                  <a:pt x="151838" y="216097"/>
                </a:moveTo>
                <a:lnTo>
                  <a:pt x="154947" y="216097"/>
                </a:lnTo>
                <a:lnTo>
                  <a:pt x="154947" y="230607"/>
                </a:lnTo>
                <a:lnTo>
                  <a:pt x="151838" y="230607"/>
                </a:lnTo>
                <a:close/>
                <a:moveTo>
                  <a:pt x="169458" y="196664"/>
                </a:moveTo>
                <a:lnTo>
                  <a:pt x="271288" y="196664"/>
                </a:lnTo>
                <a:lnTo>
                  <a:pt x="271288" y="299790"/>
                </a:lnTo>
                <a:lnTo>
                  <a:pt x="169458" y="299790"/>
                </a:lnTo>
                <a:close/>
                <a:moveTo>
                  <a:pt x="423126" y="193555"/>
                </a:moveTo>
                <a:lnTo>
                  <a:pt x="426494" y="193555"/>
                </a:lnTo>
                <a:lnTo>
                  <a:pt x="426494" y="206251"/>
                </a:lnTo>
                <a:lnTo>
                  <a:pt x="423126" y="206251"/>
                </a:lnTo>
                <a:close/>
                <a:moveTo>
                  <a:pt x="287612" y="190186"/>
                </a:moveTo>
                <a:lnTo>
                  <a:pt x="290721" y="190186"/>
                </a:lnTo>
                <a:lnTo>
                  <a:pt x="290721" y="203141"/>
                </a:lnTo>
                <a:lnTo>
                  <a:pt x="287612" y="203141"/>
                </a:lnTo>
                <a:close/>
                <a:moveTo>
                  <a:pt x="555531" y="188632"/>
                </a:moveTo>
                <a:lnTo>
                  <a:pt x="558899" y="188632"/>
                </a:lnTo>
                <a:lnTo>
                  <a:pt x="558899" y="203142"/>
                </a:lnTo>
                <a:lnTo>
                  <a:pt x="555531" y="203142"/>
                </a:lnTo>
                <a:close/>
                <a:moveTo>
                  <a:pt x="151838" y="188632"/>
                </a:moveTo>
                <a:lnTo>
                  <a:pt x="154947" y="188632"/>
                </a:lnTo>
                <a:lnTo>
                  <a:pt x="154947" y="201587"/>
                </a:lnTo>
                <a:lnTo>
                  <a:pt x="151838" y="201587"/>
                </a:lnTo>
                <a:close/>
                <a:moveTo>
                  <a:pt x="581442" y="182154"/>
                </a:moveTo>
                <a:lnTo>
                  <a:pt x="587920" y="182154"/>
                </a:lnTo>
                <a:lnTo>
                  <a:pt x="587920" y="185522"/>
                </a:lnTo>
                <a:lnTo>
                  <a:pt x="581442" y="185522"/>
                </a:lnTo>
                <a:close/>
                <a:moveTo>
                  <a:pt x="553976" y="182154"/>
                </a:moveTo>
                <a:lnTo>
                  <a:pt x="568486" y="182154"/>
                </a:lnTo>
                <a:lnTo>
                  <a:pt x="568486" y="185522"/>
                </a:lnTo>
                <a:lnTo>
                  <a:pt x="553976" y="185522"/>
                </a:lnTo>
                <a:close/>
                <a:moveTo>
                  <a:pt x="524956" y="182154"/>
                </a:moveTo>
                <a:lnTo>
                  <a:pt x="539466" y="182154"/>
                </a:lnTo>
                <a:lnTo>
                  <a:pt x="539466" y="185522"/>
                </a:lnTo>
                <a:lnTo>
                  <a:pt x="524956" y="185522"/>
                </a:lnTo>
                <a:close/>
                <a:moveTo>
                  <a:pt x="497490" y="182154"/>
                </a:moveTo>
                <a:lnTo>
                  <a:pt x="512000" y="182154"/>
                </a:lnTo>
                <a:lnTo>
                  <a:pt x="512000" y="185522"/>
                </a:lnTo>
                <a:lnTo>
                  <a:pt x="497490" y="185522"/>
                </a:lnTo>
                <a:close/>
                <a:moveTo>
                  <a:pt x="468470" y="182154"/>
                </a:moveTo>
                <a:lnTo>
                  <a:pt x="482980" y="182154"/>
                </a:lnTo>
                <a:lnTo>
                  <a:pt x="482980" y="185522"/>
                </a:lnTo>
                <a:lnTo>
                  <a:pt x="468470" y="185522"/>
                </a:lnTo>
                <a:close/>
                <a:moveTo>
                  <a:pt x="441005" y="182154"/>
                </a:moveTo>
                <a:lnTo>
                  <a:pt x="455515" y="182154"/>
                </a:lnTo>
                <a:lnTo>
                  <a:pt x="455515" y="185522"/>
                </a:lnTo>
                <a:lnTo>
                  <a:pt x="441005" y="185522"/>
                </a:lnTo>
                <a:close/>
                <a:moveTo>
                  <a:pt x="413539" y="182154"/>
                </a:moveTo>
                <a:lnTo>
                  <a:pt x="426494" y="182154"/>
                </a:lnTo>
                <a:lnTo>
                  <a:pt x="426494" y="185522"/>
                </a:lnTo>
                <a:lnTo>
                  <a:pt x="413539" y="185522"/>
                </a:lnTo>
                <a:close/>
                <a:moveTo>
                  <a:pt x="384519" y="182154"/>
                </a:moveTo>
                <a:lnTo>
                  <a:pt x="399029" y="182154"/>
                </a:lnTo>
                <a:lnTo>
                  <a:pt x="399029" y="185522"/>
                </a:lnTo>
                <a:lnTo>
                  <a:pt x="384519" y="185522"/>
                </a:lnTo>
                <a:close/>
                <a:moveTo>
                  <a:pt x="357053" y="182154"/>
                </a:moveTo>
                <a:lnTo>
                  <a:pt x="369749" y="182154"/>
                </a:lnTo>
                <a:lnTo>
                  <a:pt x="369749" y="185522"/>
                </a:lnTo>
                <a:lnTo>
                  <a:pt x="357053" y="185522"/>
                </a:lnTo>
                <a:close/>
                <a:moveTo>
                  <a:pt x="327774" y="182154"/>
                </a:moveTo>
                <a:lnTo>
                  <a:pt x="342284" y="182154"/>
                </a:lnTo>
                <a:lnTo>
                  <a:pt x="342284" y="185522"/>
                </a:lnTo>
                <a:lnTo>
                  <a:pt x="327774" y="185522"/>
                </a:lnTo>
                <a:close/>
                <a:moveTo>
                  <a:pt x="300308" y="182154"/>
                </a:moveTo>
                <a:lnTo>
                  <a:pt x="313263" y="182154"/>
                </a:lnTo>
                <a:lnTo>
                  <a:pt x="313263" y="185522"/>
                </a:lnTo>
                <a:lnTo>
                  <a:pt x="300308" y="185522"/>
                </a:lnTo>
                <a:close/>
                <a:moveTo>
                  <a:pt x="271288" y="182154"/>
                </a:moveTo>
                <a:lnTo>
                  <a:pt x="285798" y="182154"/>
                </a:lnTo>
                <a:lnTo>
                  <a:pt x="285798" y="185522"/>
                </a:lnTo>
                <a:lnTo>
                  <a:pt x="271288" y="185522"/>
                </a:lnTo>
                <a:close/>
                <a:moveTo>
                  <a:pt x="243822" y="182154"/>
                </a:moveTo>
                <a:lnTo>
                  <a:pt x="258332" y="182154"/>
                </a:lnTo>
                <a:lnTo>
                  <a:pt x="258332" y="185522"/>
                </a:lnTo>
                <a:lnTo>
                  <a:pt x="243822" y="185522"/>
                </a:lnTo>
                <a:close/>
                <a:moveTo>
                  <a:pt x="214802" y="182154"/>
                </a:moveTo>
                <a:lnTo>
                  <a:pt x="229312" y="182154"/>
                </a:lnTo>
                <a:lnTo>
                  <a:pt x="229312" y="185522"/>
                </a:lnTo>
                <a:lnTo>
                  <a:pt x="214802" y="185522"/>
                </a:lnTo>
                <a:close/>
                <a:moveTo>
                  <a:pt x="187336" y="182154"/>
                </a:moveTo>
                <a:lnTo>
                  <a:pt x="201846" y="182154"/>
                </a:lnTo>
                <a:lnTo>
                  <a:pt x="201846" y="185522"/>
                </a:lnTo>
                <a:lnTo>
                  <a:pt x="187336" y="185522"/>
                </a:lnTo>
                <a:close/>
                <a:moveTo>
                  <a:pt x="158316" y="182154"/>
                </a:moveTo>
                <a:lnTo>
                  <a:pt x="172826" y="182154"/>
                </a:lnTo>
                <a:lnTo>
                  <a:pt x="172826" y="185522"/>
                </a:lnTo>
                <a:lnTo>
                  <a:pt x="158316" y="185522"/>
                </a:lnTo>
                <a:close/>
                <a:moveTo>
                  <a:pt x="130850" y="182154"/>
                </a:moveTo>
                <a:lnTo>
                  <a:pt x="145360" y="182154"/>
                </a:lnTo>
                <a:lnTo>
                  <a:pt x="145360" y="185522"/>
                </a:lnTo>
                <a:lnTo>
                  <a:pt x="130850" y="185522"/>
                </a:lnTo>
                <a:close/>
                <a:moveTo>
                  <a:pt x="101830" y="182154"/>
                </a:moveTo>
                <a:lnTo>
                  <a:pt x="116340" y="182154"/>
                </a:lnTo>
                <a:lnTo>
                  <a:pt x="116340" y="185522"/>
                </a:lnTo>
                <a:lnTo>
                  <a:pt x="101830" y="185522"/>
                </a:lnTo>
                <a:close/>
                <a:moveTo>
                  <a:pt x="74364" y="182154"/>
                </a:moveTo>
                <a:lnTo>
                  <a:pt x="88874" y="182154"/>
                </a:lnTo>
                <a:lnTo>
                  <a:pt x="88874" y="185522"/>
                </a:lnTo>
                <a:lnTo>
                  <a:pt x="74364" y="185522"/>
                </a:lnTo>
                <a:close/>
                <a:moveTo>
                  <a:pt x="46899" y="182154"/>
                </a:moveTo>
                <a:lnTo>
                  <a:pt x="59854" y="182154"/>
                </a:lnTo>
                <a:lnTo>
                  <a:pt x="59854" y="185522"/>
                </a:lnTo>
                <a:lnTo>
                  <a:pt x="46899" y="185522"/>
                </a:lnTo>
                <a:close/>
                <a:moveTo>
                  <a:pt x="423126" y="164535"/>
                </a:moveTo>
                <a:lnTo>
                  <a:pt x="426494" y="164535"/>
                </a:lnTo>
                <a:lnTo>
                  <a:pt x="426494" y="179045"/>
                </a:lnTo>
                <a:lnTo>
                  <a:pt x="423126" y="179045"/>
                </a:lnTo>
                <a:close/>
                <a:moveTo>
                  <a:pt x="287612" y="162721"/>
                </a:moveTo>
                <a:lnTo>
                  <a:pt x="290721" y="162721"/>
                </a:lnTo>
                <a:lnTo>
                  <a:pt x="290721" y="175676"/>
                </a:lnTo>
                <a:lnTo>
                  <a:pt x="287612" y="175676"/>
                </a:lnTo>
                <a:close/>
                <a:moveTo>
                  <a:pt x="555531" y="161166"/>
                </a:moveTo>
                <a:lnTo>
                  <a:pt x="558899" y="161166"/>
                </a:lnTo>
                <a:lnTo>
                  <a:pt x="558899" y="174121"/>
                </a:lnTo>
                <a:lnTo>
                  <a:pt x="555531" y="174121"/>
                </a:lnTo>
                <a:close/>
                <a:moveTo>
                  <a:pt x="151838" y="159612"/>
                </a:moveTo>
                <a:lnTo>
                  <a:pt x="154947" y="159612"/>
                </a:lnTo>
                <a:lnTo>
                  <a:pt x="154947" y="174122"/>
                </a:lnTo>
                <a:lnTo>
                  <a:pt x="151838" y="174122"/>
                </a:lnTo>
                <a:close/>
                <a:moveTo>
                  <a:pt x="423126" y="137069"/>
                </a:moveTo>
                <a:lnTo>
                  <a:pt x="426494" y="137069"/>
                </a:lnTo>
                <a:lnTo>
                  <a:pt x="426494" y="150024"/>
                </a:lnTo>
                <a:lnTo>
                  <a:pt x="423126" y="150024"/>
                </a:lnTo>
                <a:close/>
                <a:moveTo>
                  <a:pt x="287612" y="133701"/>
                </a:moveTo>
                <a:lnTo>
                  <a:pt x="290721" y="133701"/>
                </a:lnTo>
                <a:lnTo>
                  <a:pt x="290721" y="148211"/>
                </a:lnTo>
                <a:lnTo>
                  <a:pt x="287612" y="148211"/>
                </a:lnTo>
                <a:close/>
                <a:moveTo>
                  <a:pt x="555531" y="132146"/>
                </a:moveTo>
                <a:lnTo>
                  <a:pt x="558899" y="132146"/>
                </a:lnTo>
                <a:lnTo>
                  <a:pt x="558899" y="146656"/>
                </a:lnTo>
                <a:lnTo>
                  <a:pt x="555531" y="146656"/>
                </a:lnTo>
                <a:close/>
                <a:moveTo>
                  <a:pt x="151838" y="132146"/>
                </a:moveTo>
                <a:lnTo>
                  <a:pt x="154947" y="132146"/>
                </a:lnTo>
                <a:lnTo>
                  <a:pt x="154947" y="146656"/>
                </a:lnTo>
                <a:lnTo>
                  <a:pt x="151838" y="146656"/>
                </a:lnTo>
                <a:close/>
                <a:moveTo>
                  <a:pt x="423126" y="108049"/>
                </a:moveTo>
                <a:lnTo>
                  <a:pt x="426494" y="108049"/>
                </a:lnTo>
                <a:lnTo>
                  <a:pt x="426494" y="122559"/>
                </a:lnTo>
                <a:lnTo>
                  <a:pt x="423126" y="122559"/>
                </a:lnTo>
                <a:close/>
                <a:moveTo>
                  <a:pt x="287612" y="106494"/>
                </a:moveTo>
                <a:lnTo>
                  <a:pt x="290721" y="106494"/>
                </a:lnTo>
                <a:lnTo>
                  <a:pt x="290721" y="121004"/>
                </a:lnTo>
                <a:lnTo>
                  <a:pt x="287612" y="121004"/>
                </a:lnTo>
                <a:close/>
                <a:moveTo>
                  <a:pt x="555531" y="104680"/>
                </a:moveTo>
                <a:lnTo>
                  <a:pt x="558899" y="104680"/>
                </a:lnTo>
                <a:lnTo>
                  <a:pt x="558899" y="117635"/>
                </a:lnTo>
                <a:lnTo>
                  <a:pt x="555531" y="117635"/>
                </a:lnTo>
                <a:close/>
                <a:moveTo>
                  <a:pt x="151838" y="104680"/>
                </a:moveTo>
                <a:lnTo>
                  <a:pt x="154947" y="104680"/>
                </a:lnTo>
                <a:lnTo>
                  <a:pt x="154947" y="117635"/>
                </a:lnTo>
                <a:lnTo>
                  <a:pt x="151838" y="117635"/>
                </a:lnTo>
                <a:close/>
                <a:moveTo>
                  <a:pt x="423126" y="80583"/>
                </a:moveTo>
                <a:lnTo>
                  <a:pt x="426494" y="80583"/>
                </a:lnTo>
                <a:lnTo>
                  <a:pt x="426494" y="93538"/>
                </a:lnTo>
                <a:lnTo>
                  <a:pt x="423126" y="93538"/>
                </a:lnTo>
                <a:close/>
                <a:moveTo>
                  <a:pt x="287612" y="79028"/>
                </a:moveTo>
                <a:lnTo>
                  <a:pt x="290721" y="79028"/>
                </a:lnTo>
                <a:lnTo>
                  <a:pt x="290721" y="93538"/>
                </a:lnTo>
                <a:lnTo>
                  <a:pt x="287612" y="93538"/>
                </a:lnTo>
                <a:close/>
                <a:moveTo>
                  <a:pt x="555531" y="75660"/>
                </a:moveTo>
                <a:lnTo>
                  <a:pt x="558899" y="75660"/>
                </a:lnTo>
                <a:lnTo>
                  <a:pt x="558899" y="90170"/>
                </a:lnTo>
                <a:lnTo>
                  <a:pt x="555531" y="90170"/>
                </a:lnTo>
                <a:close/>
                <a:moveTo>
                  <a:pt x="151838" y="75660"/>
                </a:moveTo>
                <a:lnTo>
                  <a:pt x="154947" y="75660"/>
                </a:lnTo>
                <a:lnTo>
                  <a:pt x="154947" y="90170"/>
                </a:lnTo>
                <a:lnTo>
                  <a:pt x="151838" y="90170"/>
                </a:lnTo>
                <a:close/>
                <a:moveTo>
                  <a:pt x="423126" y="51563"/>
                </a:moveTo>
                <a:lnTo>
                  <a:pt x="426494" y="51563"/>
                </a:lnTo>
                <a:lnTo>
                  <a:pt x="426494" y="66073"/>
                </a:lnTo>
                <a:lnTo>
                  <a:pt x="423126" y="66073"/>
                </a:lnTo>
                <a:close/>
                <a:moveTo>
                  <a:pt x="287612" y="51563"/>
                </a:moveTo>
                <a:lnTo>
                  <a:pt x="290721" y="51563"/>
                </a:lnTo>
                <a:lnTo>
                  <a:pt x="290721" y="66073"/>
                </a:lnTo>
                <a:lnTo>
                  <a:pt x="287612" y="66073"/>
                </a:lnTo>
                <a:close/>
                <a:moveTo>
                  <a:pt x="151838" y="48454"/>
                </a:moveTo>
                <a:lnTo>
                  <a:pt x="154947" y="48454"/>
                </a:lnTo>
                <a:lnTo>
                  <a:pt x="154947" y="62964"/>
                </a:lnTo>
                <a:lnTo>
                  <a:pt x="151838" y="62964"/>
                </a:lnTo>
                <a:close/>
                <a:moveTo>
                  <a:pt x="584551" y="46640"/>
                </a:moveTo>
                <a:lnTo>
                  <a:pt x="591029" y="46640"/>
                </a:lnTo>
                <a:lnTo>
                  <a:pt x="591029" y="50008"/>
                </a:lnTo>
                <a:lnTo>
                  <a:pt x="584551" y="50008"/>
                </a:lnTo>
                <a:close/>
                <a:moveTo>
                  <a:pt x="557164" y="46640"/>
                </a:moveTo>
                <a:lnTo>
                  <a:pt x="571855" y="46640"/>
                </a:lnTo>
                <a:lnTo>
                  <a:pt x="571855" y="49905"/>
                </a:lnTo>
                <a:lnTo>
                  <a:pt x="558796" y="49905"/>
                </a:lnTo>
                <a:lnTo>
                  <a:pt x="558796" y="62964"/>
                </a:lnTo>
                <a:lnTo>
                  <a:pt x="555531" y="62964"/>
                </a:lnTo>
                <a:lnTo>
                  <a:pt x="555531" y="48273"/>
                </a:lnTo>
                <a:lnTo>
                  <a:pt x="557164" y="48273"/>
                </a:lnTo>
                <a:close/>
                <a:moveTo>
                  <a:pt x="529879" y="46640"/>
                </a:moveTo>
                <a:lnTo>
                  <a:pt x="542575" y="46640"/>
                </a:lnTo>
                <a:lnTo>
                  <a:pt x="542575" y="50008"/>
                </a:lnTo>
                <a:lnTo>
                  <a:pt x="529879" y="50008"/>
                </a:lnTo>
                <a:close/>
                <a:moveTo>
                  <a:pt x="500600" y="46640"/>
                </a:moveTo>
                <a:lnTo>
                  <a:pt x="515110" y="46640"/>
                </a:lnTo>
                <a:lnTo>
                  <a:pt x="515110" y="50008"/>
                </a:lnTo>
                <a:lnTo>
                  <a:pt x="500600" y="50008"/>
                </a:lnTo>
                <a:close/>
                <a:moveTo>
                  <a:pt x="473134" y="46640"/>
                </a:moveTo>
                <a:lnTo>
                  <a:pt x="487644" y="46640"/>
                </a:lnTo>
                <a:lnTo>
                  <a:pt x="487644" y="50008"/>
                </a:lnTo>
                <a:lnTo>
                  <a:pt x="473134" y="50008"/>
                </a:lnTo>
                <a:close/>
                <a:moveTo>
                  <a:pt x="444114" y="46640"/>
                </a:moveTo>
                <a:lnTo>
                  <a:pt x="458624" y="46640"/>
                </a:lnTo>
                <a:lnTo>
                  <a:pt x="458624" y="50008"/>
                </a:lnTo>
                <a:lnTo>
                  <a:pt x="444114" y="50008"/>
                </a:lnTo>
                <a:close/>
                <a:moveTo>
                  <a:pt x="416648" y="46640"/>
                </a:moveTo>
                <a:lnTo>
                  <a:pt x="431158" y="46640"/>
                </a:lnTo>
                <a:lnTo>
                  <a:pt x="431158" y="50008"/>
                </a:lnTo>
                <a:lnTo>
                  <a:pt x="416648" y="50008"/>
                </a:lnTo>
                <a:close/>
                <a:moveTo>
                  <a:pt x="389183" y="46640"/>
                </a:moveTo>
                <a:lnTo>
                  <a:pt x="402138" y="46640"/>
                </a:lnTo>
                <a:lnTo>
                  <a:pt x="402138" y="50008"/>
                </a:lnTo>
                <a:lnTo>
                  <a:pt x="389183" y="50008"/>
                </a:lnTo>
                <a:close/>
                <a:moveTo>
                  <a:pt x="360162" y="46640"/>
                </a:moveTo>
                <a:lnTo>
                  <a:pt x="374672" y="46640"/>
                </a:lnTo>
                <a:lnTo>
                  <a:pt x="374672" y="50008"/>
                </a:lnTo>
                <a:lnTo>
                  <a:pt x="360162" y="50008"/>
                </a:lnTo>
                <a:close/>
                <a:moveTo>
                  <a:pt x="332697" y="46640"/>
                </a:moveTo>
                <a:lnTo>
                  <a:pt x="347207" y="46640"/>
                </a:lnTo>
                <a:lnTo>
                  <a:pt x="347207" y="50008"/>
                </a:lnTo>
                <a:lnTo>
                  <a:pt x="332697" y="50008"/>
                </a:lnTo>
                <a:close/>
                <a:moveTo>
                  <a:pt x="303676" y="46640"/>
                </a:moveTo>
                <a:lnTo>
                  <a:pt x="318186" y="46640"/>
                </a:lnTo>
                <a:lnTo>
                  <a:pt x="318186" y="50008"/>
                </a:lnTo>
                <a:lnTo>
                  <a:pt x="303676" y="50008"/>
                </a:lnTo>
                <a:close/>
                <a:moveTo>
                  <a:pt x="276211" y="46640"/>
                </a:moveTo>
                <a:lnTo>
                  <a:pt x="290721" y="46640"/>
                </a:lnTo>
                <a:lnTo>
                  <a:pt x="290721" y="50008"/>
                </a:lnTo>
                <a:lnTo>
                  <a:pt x="276211" y="50008"/>
                </a:lnTo>
                <a:close/>
                <a:moveTo>
                  <a:pt x="248745" y="46640"/>
                </a:moveTo>
                <a:lnTo>
                  <a:pt x="261700" y="46640"/>
                </a:lnTo>
                <a:lnTo>
                  <a:pt x="261700" y="50008"/>
                </a:lnTo>
                <a:lnTo>
                  <a:pt x="248745" y="50008"/>
                </a:lnTo>
                <a:close/>
                <a:moveTo>
                  <a:pt x="219725" y="46640"/>
                </a:moveTo>
                <a:lnTo>
                  <a:pt x="234235" y="46640"/>
                </a:lnTo>
                <a:lnTo>
                  <a:pt x="234235" y="50008"/>
                </a:lnTo>
                <a:lnTo>
                  <a:pt x="219725" y="50008"/>
                </a:lnTo>
                <a:close/>
                <a:moveTo>
                  <a:pt x="192259" y="46640"/>
                </a:moveTo>
                <a:lnTo>
                  <a:pt x="206769" y="46640"/>
                </a:lnTo>
                <a:lnTo>
                  <a:pt x="206769" y="50008"/>
                </a:lnTo>
                <a:lnTo>
                  <a:pt x="192259" y="50008"/>
                </a:lnTo>
                <a:close/>
                <a:moveTo>
                  <a:pt x="163239" y="46640"/>
                </a:moveTo>
                <a:lnTo>
                  <a:pt x="177749" y="46640"/>
                </a:lnTo>
                <a:lnTo>
                  <a:pt x="177749" y="50008"/>
                </a:lnTo>
                <a:lnTo>
                  <a:pt x="163239" y="50008"/>
                </a:lnTo>
                <a:close/>
                <a:moveTo>
                  <a:pt x="135773" y="46640"/>
                </a:moveTo>
                <a:lnTo>
                  <a:pt x="150283" y="46640"/>
                </a:lnTo>
                <a:lnTo>
                  <a:pt x="150283" y="50008"/>
                </a:lnTo>
                <a:lnTo>
                  <a:pt x="135773" y="50008"/>
                </a:lnTo>
                <a:close/>
                <a:moveTo>
                  <a:pt x="108308" y="46640"/>
                </a:moveTo>
                <a:lnTo>
                  <a:pt x="121004" y="46640"/>
                </a:lnTo>
                <a:lnTo>
                  <a:pt x="121004" y="50008"/>
                </a:lnTo>
                <a:lnTo>
                  <a:pt x="108308" y="50008"/>
                </a:lnTo>
                <a:close/>
                <a:moveTo>
                  <a:pt x="79028" y="46640"/>
                </a:moveTo>
                <a:lnTo>
                  <a:pt x="93797" y="46640"/>
                </a:lnTo>
                <a:lnTo>
                  <a:pt x="93797" y="50008"/>
                </a:lnTo>
                <a:lnTo>
                  <a:pt x="79028" y="50008"/>
                </a:lnTo>
                <a:close/>
                <a:moveTo>
                  <a:pt x="51563" y="46640"/>
                </a:moveTo>
                <a:lnTo>
                  <a:pt x="66332" y="46640"/>
                </a:lnTo>
                <a:lnTo>
                  <a:pt x="66332" y="50008"/>
                </a:lnTo>
                <a:lnTo>
                  <a:pt x="51563" y="50008"/>
                </a:lnTo>
                <a:close/>
                <a:moveTo>
                  <a:pt x="30575" y="46640"/>
                </a:moveTo>
                <a:lnTo>
                  <a:pt x="37053" y="46640"/>
                </a:lnTo>
                <a:lnTo>
                  <a:pt x="37053" y="50008"/>
                </a:lnTo>
                <a:lnTo>
                  <a:pt x="30575" y="50008"/>
                </a:lnTo>
                <a:close/>
                <a:moveTo>
                  <a:pt x="423126" y="24097"/>
                </a:moveTo>
                <a:lnTo>
                  <a:pt x="426494" y="24097"/>
                </a:lnTo>
                <a:lnTo>
                  <a:pt x="426494" y="37052"/>
                </a:lnTo>
                <a:lnTo>
                  <a:pt x="423126" y="37052"/>
                </a:lnTo>
                <a:close/>
                <a:moveTo>
                  <a:pt x="287612" y="24097"/>
                </a:moveTo>
                <a:lnTo>
                  <a:pt x="290721" y="24097"/>
                </a:lnTo>
                <a:lnTo>
                  <a:pt x="290721" y="37052"/>
                </a:lnTo>
                <a:lnTo>
                  <a:pt x="287612" y="37052"/>
                </a:lnTo>
                <a:close/>
                <a:moveTo>
                  <a:pt x="151838" y="20988"/>
                </a:moveTo>
                <a:lnTo>
                  <a:pt x="154947" y="20988"/>
                </a:lnTo>
                <a:lnTo>
                  <a:pt x="154947" y="33943"/>
                </a:lnTo>
                <a:lnTo>
                  <a:pt x="151838" y="33943"/>
                </a:lnTo>
                <a:close/>
                <a:moveTo>
                  <a:pt x="555531" y="19433"/>
                </a:moveTo>
                <a:lnTo>
                  <a:pt x="558899" y="19433"/>
                </a:lnTo>
                <a:lnTo>
                  <a:pt x="558899" y="33943"/>
                </a:lnTo>
                <a:lnTo>
                  <a:pt x="555531" y="33943"/>
                </a:lnTo>
                <a:close/>
                <a:moveTo>
                  <a:pt x="423126" y="3109"/>
                </a:moveTo>
                <a:lnTo>
                  <a:pt x="426494" y="3109"/>
                </a:lnTo>
                <a:lnTo>
                  <a:pt x="426494" y="9587"/>
                </a:lnTo>
                <a:lnTo>
                  <a:pt x="423126" y="9587"/>
                </a:lnTo>
                <a:close/>
                <a:moveTo>
                  <a:pt x="287612" y="3109"/>
                </a:moveTo>
                <a:lnTo>
                  <a:pt x="290721" y="3109"/>
                </a:lnTo>
                <a:lnTo>
                  <a:pt x="290721" y="9587"/>
                </a:lnTo>
                <a:lnTo>
                  <a:pt x="287612" y="9587"/>
                </a:lnTo>
                <a:close/>
                <a:moveTo>
                  <a:pt x="0" y="1555"/>
                </a:moveTo>
                <a:lnTo>
                  <a:pt x="27458" y="1555"/>
                </a:lnTo>
                <a:lnTo>
                  <a:pt x="27458" y="182162"/>
                </a:lnTo>
                <a:lnTo>
                  <a:pt x="32304" y="182162"/>
                </a:lnTo>
                <a:lnTo>
                  <a:pt x="32304" y="185387"/>
                </a:lnTo>
                <a:lnTo>
                  <a:pt x="27458" y="185387"/>
                </a:lnTo>
                <a:lnTo>
                  <a:pt x="27458" y="549825"/>
                </a:lnTo>
                <a:lnTo>
                  <a:pt x="38764" y="549825"/>
                </a:lnTo>
                <a:lnTo>
                  <a:pt x="38764" y="459522"/>
                </a:lnTo>
                <a:lnTo>
                  <a:pt x="138904" y="459522"/>
                </a:lnTo>
                <a:lnTo>
                  <a:pt x="138904" y="549825"/>
                </a:lnTo>
                <a:lnTo>
                  <a:pt x="151826" y="549825"/>
                </a:lnTo>
                <a:lnTo>
                  <a:pt x="155056" y="549825"/>
                </a:lnTo>
                <a:lnTo>
                  <a:pt x="167977" y="549825"/>
                </a:lnTo>
                <a:lnTo>
                  <a:pt x="167977" y="461134"/>
                </a:lnTo>
                <a:lnTo>
                  <a:pt x="269733" y="461134"/>
                </a:lnTo>
                <a:lnTo>
                  <a:pt x="269733" y="549825"/>
                </a:lnTo>
                <a:lnTo>
                  <a:pt x="287500" y="549825"/>
                </a:lnTo>
                <a:lnTo>
                  <a:pt x="287500" y="548213"/>
                </a:lnTo>
                <a:lnTo>
                  <a:pt x="290730" y="548213"/>
                </a:lnTo>
                <a:lnTo>
                  <a:pt x="290730" y="549825"/>
                </a:lnTo>
                <a:lnTo>
                  <a:pt x="308497" y="549825"/>
                </a:lnTo>
                <a:lnTo>
                  <a:pt x="308497" y="461134"/>
                </a:lnTo>
                <a:lnTo>
                  <a:pt x="408637" y="461134"/>
                </a:lnTo>
                <a:lnTo>
                  <a:pt x="408637" y="549825"/>
                </a:lnTo>
                <a:lnTo>
                  <a:pt x="440940" y="549825"/>
                </a:lnTo>
                <a:lnTo>
                  <a:pt x="440940" y="461134"/>
                </a:lnTo>
                <a:lnTo>
                  <a:pt x="542696" y="461134"/>
                </a:lnTo>
                <a:lnTo>
                  <a:pt x="542696" y="549825"/>
                </a:lnTo>
                <a:lnTo>
                  <a:pt x="587920" y="549825"/>
                </a:lnTo>
                <a:lnTo>
                  <a:pt x="587920" y="578851"/>
                </a:lnTo>
                <a:lnTo>
                  <a:pt x="0" y="578851"/>
                </a:lnTo>
                <a:close/>
                <a:moveTo>
                  <a:pt x="555531" y="0"/>
                </a:moveTo>
                <a:lnTo>
                  <a:pt x="558899" y="0"/>
                </a:lnTo>
                <a:lnTo>
                  <a:pt x="558899" y="6478"/>
                </a:lnTo>
                <a:lnTo>
                  <a:pt x="555531" y="6478"/>
                </a:lnTo>
                <a:close/>
                <a:moveTo>
                  <a:pt x="151838" y="0"/>
                </a:moveTo>
                <a:lnTo>
                  <a:pt x="154947" y="0"/>
                </a:lnTo>
                <a:lnTo>
                  <a:pt x="154947" y="6478"/>
                </a:lnTo>
                <a:lnTo>
                  <a:pt x="151838" y="6478"/>
                </a:lnTo>
                <a:close/>
              </a:path>
            </a:pathLst>
          </a:custGeom>
          <a:gradFill>
            <a:gsLst>
              <a:gs pos="0">
                <a:srgbClr val="67E8E1"/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1" name="medical-records_161090"/>
          <p:cNvSpPr>
            <a:spLocks noChangeAspect="1"/>
          </p:cNvSpPr>
          <p:nvPr/>
        </p:nvSpPr>
        <p:spPr bwMode="auto">
          <a:xfrm>
            <a:off x="9969407" y="3467218"/>
            <a:ext cx="603982" cy="609685"/>
          </a:xfrm>
          <a:custGeom>
            <a:avLst/>
            <a:gdLst>
              <a:gd name="connsiteX0" fmla="*/ 281309 w 597691"/>
              <a:gd name="connsiteY0" fmla="*/ 524089 h 603334"/>
              <a:gd name="connsiteX1" fmla="*/ 256756 w 597691"/>
              <a:gd name="connsiteY1" fmla="*/ 548611 h 603334"/>
              <a:gd name="connsiteX2" fmla="*/ 281309 w 597691"/>
              <a:gd name="connsiteY2" fmla="*/ 573132 h 603334"/>
              <a:gd name="connsiteX3" fmla="*/ 305862 w 597691"/>
              <a:gd name="connsiteY3" fmla="*/ 548611 h 603334"/>
              <a:gd name="connsiteX4" fmla="*/ 281309 w 597691"/>
              <a:gd name="connsiteY4" fmla="*/ 524089 h 603334"/>
              <a:gd name="connsiteX5" fmla="*/ 281309 w 597691"/>
              <a:gd name="connsiteY5" fmla="*/ 493887 h 603334"/>
              <a:gd name="connsiteX6" fmla="*/ 336103 w 597691"/>
              <a:gd name="connsiteY6" fmla="*/ 548611 h 603334"/>
              <a:gd name="connsiteX7" fmla="*/ 281309 w 597691"/>
              <a:gd name="connsiteY7" fmla="*/ 603334 h 603334"/>
              <a:gd name="connsiteX8" fmla="*/ 226515 w 597691"/>
              <a:gd name="connsiteY8" fmla="*/ 548611 h 603334"/>
              <a:gd name="connsiteX9" fmla="*/ 281309 w 597691"/>
              <a:gd name="connsiteY9" fmla="*/ 493887 h 603334"/>
              <a:gd name="connsiteX10" fmla="*/ 172129 w 597691"/>
              <a:gd name="connsiteY10" fmla="*/ 362777 h 603334"/>
              <a:gd name="connsiteX11" fmla="*/ 202241 w 597691"/>
              <a:gd name="connsiteY11" fmla="*/ 392848 h 603334"/>
              <a:gd name="connsiteX12" fmla="*/ 232352 w 597691"/>
              <a:gd name="connsiteY12" fmla="*/ 362777 h 603334"/>
              <a:gd name="connsiteX13" fmla="*/ 255802 w 597691"/>
              <a:gd name="connsiteY13" fmla="*/ 386196 h 603334"/>
              <a:gd name="connsiteX14" fmla="*/ 225830 w 597691"/>
              <a:gd name="connsiteY14" fmla="*/ 416267 h 603334"/>
              <a:gd name="connsiteX15" fmla="*/ 255941 w 597691"/>
              <a:gd name="connsiteY15" fmla="*/ 446337 h 603334"/>
              <a:gd name="connsiteX16" fmla="*/ 232352 w 597691"/>
              <a:gd name="connsiteY16" fmla="*/ 469895 h 603334"/>
              <a:gd name="connsiteX17" fmla="*/ 202241 w 597691"/>
              <a:gd name="connsiteY17" fmla="*/ 439824 h 603334"/>
              <a:gd name="connsiteX18" fmla="*/ 172129 w 597691"/>
              <a:gd name="connsiteY18" fmla="*/ 469895 h 603334"/>
              <a:gd name="connsiteX19" fmla="*/ 148540 w 597691"/>
              <a:gd name="connsiteY19" fmla="*/ 446476 h 603334"/>
              <a:gd name="connsiteX20" fmla="*/ 178651 w 597691"/>
              <a:gd name="connsiteY20" fmla="*/ 416405 h 603334"/>
              <a:gd name="connsiteX21" fmla="*/ 148540 w 597691"/>
              <a:gd name="connsiteY21" fmla="*/ 386335 h 603334"/>
              <a:gd name="connsiteX22" fmla="*/ 543036 w 597691"/>
              <a:gd name="connsiteY22" fmla="*/ 321357 h 603334"/>
              <a:gd name="connsiteX23" fmla="*/ 518344 w 597691"/>
              <a:gd name="connsiteY23" fmla="*/ 346018 h 603334"/>
              <a:gd name="connsiteX24" fmla="*/ 543036 w 597691"/>
              <a:gd name="connsiteY24" fmla="*/ 370539 h 603334"/>
              <a:gd name="connsiteX25" fmla="*/ 567589 w 597691"/>
              <a:gd name="connsiteY25" fmla="*/ 346018 h 603334"/>
              <a:gd name="connsiteX26" fmla="*/ 543036 w 597691"/>
              <a:gd name="connsiteY26" fmla="*/ 321357 h 603334"/>
              <a:gd name="connsiteX27" fmla="*/ 543036 w 597691"/>
              <a:gd name="connsiteY27" fmla="*/ 291294 h 603334"/>
              <a:gd name="connsiteX28" fmla="*/ 597691 w 597691"/>
              <a:gd name="connsiteY28" fmla="*/ 346018 h 603334"/>
              <a:gd name="connsiteX29" fmla="*/ 543036 w 597691"/>
              <a:gd name="connsiteY29" fmla="*/ 400741 h 603334"/>
              <a:gd name="connsiteX30" fmla="*/ 488242 w 597691"/>
              <a:gd name="connsiteY30" fmla="*/ 346018 h 603334"/>
              <a:gd name="connsiteX31" fmla="*/ 543036 w 597691"/>
              <a:gd name="connsiteY31" fmla="*/ 291294 h 603334"/>
              <a:gd name="connsiteX32" fmla="*/ 54829 w 597691"/>
              <a:gd name="connsiteY32" fmla="*/ 277270 h 603334"/>
              <a:gd name="connsiteX33" fmla="*/ 30260 w 597691"/>
              <a:gd name="connsiteY33" fmla="*/ 301808 h 603334"/>
              <a:gd name="connsiteX34" fmla="*/ 54829 w 597691"/>
              <a:gd name="connsiteY34" fmla="*/ 326484 h 603334"/>
              <a:gd name="connsiteX35" fmla="*/ 79537 w 597691"/>
              <a:gd name="connsiteY35" fmla="*/ 301808 h 603334"/>
              <a:gd name="connsiteX36" fmla="*/ 54829 w 597691"/>
              <a:gd name="connsiteY36" fmla="*/ 277270 h 603334"/>
              <a:gd name="connsiteX37" fmla="*/ 54829 w 597691"/>
              <a:gd name="connsiteY37" fmla="*/ 247049 h 603334"/>
              <a:gd name="connsiteX38" fmla="*/ 109659 w 597691"/>
              <a:gd name="connsiteY38" fmla="*/ 301808 h 603334"/>
              <a:gd name="connsiteX39" fmla="*/ 54829 w 597691"/>
              <a:gd name="connsiteY39" fmla="*/ 356566 h 603334"/>
              <a:gd name="connsiteX40" fmla="*/ 0 w 597691"/>
              <a:gd name="connsiteY40" fmla="*/ 301808 h 603334"/>
              <a:gd name="connsiteX41" fmla="*/ 54829 w 597691"/>
              <a:gd name="connsiteY41" fmla="*/ 247049 h 603334"/>
              <a:gd name="connsiteX42" fmla="*/ 405491 w 597691"/>
              <a:gd name="connsiteY42" fmla="*/ 160042 h 603334"/>
              <a:gd name="connsiteX43" fmla="*/ 435601 w 597691"/>
              <a:gd name="connsiteY43" fmla="*/ 190113 h 603334"/>
              <a:gd name="connsiteX44" fmla="*/ 465711 w 597691"/>
              <a:gd name="connsiteY44" fmla="*/ 160042 h 603334"/>
              <a:gd name="connsiteX45" fmla="*/ 489300 w 597691"/>
              <a:gd name="connsiteY45" fmla="*/ 183600 h 603334"/>
              <a:gd name="connsiteX46" fmla="*/ 459190 w 597691"/>
              <a:gd name="connsiteY46" fmla="*/ 213670 h 603334"/>
              <a:gd name="connsiteX47" fmla="*/ 489300 w 597691"/>
              <a:gd name="connsiteY47" fmla="*/ 243602 h 603334"/>
              <a:gd name="connsiteX48" fmla="*/ 465711 w 597691"/>
              <a:gd name="connsiteY48" fmla="*/ 267160 h 603334"/>
              <a:gd name="connsiteX49" fmla="*/ 435601 w 597691"/>
              <a:gd name="connsiteY49" fmla="*/ 237089 h 603334"/>
              <a:gd name="connsiteX50" fmla="*/ 405630 w 597691"/>
              <a:gd name="connsiteY50" fmla="*/ 267160 h 603334"/>
              <a:gd name="connsiteX51" fmla="*/ 382041 w 597691"/>
              <a:gd name="connsiteY51" fmla="*/ 243741 h 603334"/>
              <a:gd name="connsiteX52" fmla="*/ 412151 w 597691"/>
              <a:gd name="connsiteY52" fmla="*/ 213670 h 603334"/>
              <a:gd name="connsiteX53" fmla="*/ 382041 w 597691"/>
              <a:gd name="connsiteY53" fmla="*/ 183600 h 603334"/>
              <a:gd name="connsiteX54" fmla="*/ 347925 w 597691"/>
              <a:gd name="connsiteY54" fmla="*/ 0 h 603334"/>
              <a:gd name="connsiteX55" fmla="*/ 418976 w 597691"/>
              <a:gd name="connsiteY55" fmla="*/ 70946 h 603334"/>
              <a:gd name="connsiteX56" fmla="*/ 374292 w 597691"/>
              <a:gd name="connsiteY56" fmla="*/ 70946 h 603334"/>
              <a:gd name="connsiteX57" fmla="*/ 374292 w 597691"/>
              <a:gd name="connsiteY57" fmla="*/ 112101 h 603334"/>
              <a:gd name="connsiteX58" fmla="*/ 365549 w 597691"/>
              <a:gd name="connsiteY58" fmla="*/ 131223 h 603334"/>
              <a:gd name="connsiteX59" fmla="*/ 202770 w 597691"/>
              <a:gd name="connsiteY59" fmla="*/ 270484 h 603334"/>
              <a:gd name="connsiteX60" fmla="*/ 441318 w 597691"/>
              <a:gd name="connsiteY60" fmla="*/ 325357 h 603334"/>
              <a:gd name="connsiteX61" fmla="*/ 459498 w 597691"/>
              <a:gd name="connsiteY61" fmla="*/ 341569 h 603334"/>
              <a:gd name="connsiteX62" fmla="*/ 455196 w 597691"/>
              <a:gd name="connsiteY62" fmla="*/ 365680 h 603334"/>
              <a:gd name="connsiteX63" fmla="*/ 349452 w 597691"/>
              <a:gd name="connsiteY63" fmla="*/ 495933 h 603334"/>
              <a:gd name="connsiteX64" fmla="*/ 310318 w 597691"/>
              <a:gd name="connsiteY64" fmla="*/ 464340 h 603334"/>
              <a:gd name="connsiteX65" fmla="*/ 390806 w 597691"/>
              <a:gd name="connsiteY65" fmla="*/ 365264 h 603334"/>
              <a:gd name="connsiteX66" fmla="*/ 142821 w 597691"/>
              <a:gd name="connsiteY66" fmla="*/ 308313 h 603334"/>
              <a:gd name="connsiteX67" fmla="*/ 124086 w 597691"/>
              <a:gd name="connsiteY67" fmla="*/ 289883 h 603334"/>
              <a:gd name="connsiteX68" fmla="*/ 132135 w 597691"/>
              <a:gd name="connsiteY68" fmla="*/ 264803 h 603334"/>
              <a:gd name="connsiteX69" fmla="*/ 323918 w 597691"/>
              <a:gd name="connsiteY69" fmla="*/ 100600 h 603334"/>
              <a:gd name="connsiteX70" fmla="*/ 323918 w 597691"/>
              <a:gd name="connsiteY70" fmla="*/ 70946 h 603334"/>
              <a:gd name="connsiteX71" fmla="*/ 277013 w 597691"/>
              <a:gd name="connsiteY71" fmla="*/ 70946 h 603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97691" h="603334">
                <a:moveTo>
                  <a:pt x="281309" y="524089"/>
                </a:moveTo>
                <a:cubicBezTo>
                  <a:pt x="267715" y="524089"/>
                  <a:pt x="256756" y="535034"/>
                  <a:pt x="256756" y="548611"/>
                </a:cubicBezTo>
                <a:cubicBezTo>
                  <a:pt x="256756" y="562188"/>
                  <a:pt x="267715" y="573132"/>
                  <a:pt x="281309" y="573132"/>
                </a:cubicBezTo>
                <a:cubicBezTo>
                  <a:pt x="294903" y="573132"/>
                  <a:pt x="305862" y="562188"/>
                  <a:pt x="305862" y="548611"/>
                </a:cubicBezTo>
                <a:cubicBezTo>
                  <a:pt x="305862" y="535034"/>
                  <a:pt x="294903" y="524089"/>
                  <a:pt x="281309" y="524089"/>
                </a:cubicBezTo>
                <a:close/>
                <a:moveTo>
                  <a:pt x="281309" y="493887"/>
                </a:moveTo>
                <a:cubicBezTo>
                  <a:pt x="311550" y="493887"/>
                  <a:pt x="336103" y="518409"/>
                  <a:pt x="336103" y="548611"/>
                </a:cubicBezTo>
                <a:cubicBezTo>
                  <a:pt x="336103" y="578812"/>
                  <a:pt x="311550" y="603334"/>
                  <a:pt x="281309" y="603334"/>
                </a:cubicBezTo>
                <a:cubicBezTo>
                  <a:pt x="251068" y="603334"/>
                  <a:pt x="226515" y="578812"/>
                  <a:pt x="226515" y="548611"/>
                </a:cubicBezTo>
                <a:cubicBezTo>
                  <a:pt x="226515" y="518409"/>
                  <a:pt x="251068" y="493887"/>
                  <a:pt x="281309" y="493887"/>
                </a:cubicBezTo>
                <a:close/>
                <a:moveTo>
                  <a:pt x="172129" y="362777"/>
                </a:moveTo>
                <a:lnTo>
                  <a:pt x="202241" y="392848"/>
                </a:lnTo>
                <a:lnTo>
                  <a:pt x="232352" y="362777"/>
                </a:lnTo>
                <a:lnTo>
                  <a:pt x="255802" y="386196"/>
                </a:lnTo>
                <a:lnTo>
                  <a:pt x="225830" y="416267"/>
                </a:lnTo>
                <a:lnTo>
                  <a:pt x="255941" y="446337"/>
                </a:lnTo>
                <a:lnTo>
                  <a:pt x="232352" y="469895"/>
                </a:lnTo>
                <a:lnTo>
                  <a:pt x="202241" y="439824"/>
                </a:lnTo>
                <a:lnTo>
                  <a:pt x="172129" y="469895"/>
                </a:lnTo>
                <a:lnTo>
                  <a:pt x="148540" y="446476"/>
                </a:lnTo>
                <a:lnTo>
                  <a:pt x="178651" y="416405"/>
                </a:lnTo>
                <a:lnTo>
                  <a:pt x="148540" y="386335"/>
                </a:lnTo>
                <a:close/>
                <a:moveTo>
                  <a:pt x="543036" y="321357"/>
                </a:moveTo>
                <a:cubicBezTo>
                  <a:pt x="529442" y="321357"/>
                  <a:pt x="518344" y="332441"/>
                  <a:pt x="518344" y="346018"/>
                </a:cubicBezTo>
                <a:cubicBezTo>
                  <a:pt x="518344" y="359595"/>
                  <a:pt x="529442" y="370539"/>
                  <a:pt x="543036" y="370539"/>
                </a:cubicBezTo>
                <a:cubicBezTo>
                  <a:pt x="556492" y="370539"/>
                  <a:pt x="567589" y="359595"/>
                  <a:pt x="567589" y="346018"/>
                </a:cubicBezTo>
                <a:cubicBezTo>
                  <a:pt x="567589" y="332441"/>
                  <a:pt x="556492" y="321357"/>
                  <a:pt x="543036" y="321357"/>
                </a:cubicBezTo>
                <a:close/>
                <a:moveTo>
                  <a:pt x="543036" y="291294"/>
                </a:moveTo>
                <a:cubicBezTo>
                  <a:pt x="573277" y="291294"/>
                  <a:pt x="597830" y="315816"/>
                  <a:pt x="597691" y="346018"/>
                </a:cubicBezTo>
                <a:cubicBezTo>
                  <a:pt x="597691" y="376219"/>
                  <a:pt x="573277" y="400741"/>
                  <a:pt x="543036" y="400741"/>
                </a:cubicBezTo>
                <a:cubicBezTo>
                  <a:pt x="512657" y="400741"/>
                  <a:pt x="488242" y="376219"/>
                  <a:pt x="488242" y="346018"/>
                </a:cubicBezTo>
                <a:cubicBezTo>
                  <a:pt x="488242" y="315816"/>
                  <a:pt x="512657" y="291294"/>
                  <a:pt x="543036" y="291294"/>
                </a:cubicBezTo>
                <a:close/>
                <a:moveTo>
                  <a:pt x="54829" y="277270"/>
                </a:moveTo>
                <a:cubicBezTo>
                  <a:pt x="41365" y="277270"/>
                  <a:pt x="30260" y="288222"/>
                  <a:pt x="30260" y="301808"/>
                </a:cubicBezTo>
                <a:cubicBezTo>
                  <a:pt x="30260" y="315393"/>
                  <a:pt x="41365" y="326484"/>
                  <a:pt x="54829" y="326484"/>
                </a:cubicBezTo>
                <a:cubicBezTo>
                  <a:pt x="68433" y="326484"/>
                  <a:pt x="79537" y="315393"/>
                  <a:pt x="79537" y="301808"/>
                </a:cubicBezTo>
                <a:cubicBezTo>
                  <a:pt x="79537" y="288222"/>
                  <a:pt x="68433" y="277270"/>
                  <a:pt x="54829" y="277270"/>
                </a:cubicBezTo>
                <a:close/>
                <a:moveTo>
                  <a:pt x="54829" y="247049"/>
                </a:moveTo>
                <a:cubicBezTo>
                  <a:pt x="85090" y="247049"/>
                  <a:pt x="109659" y="271586"/>
                  <a:pt x="109659" y="301808"/>
                </a:cubicBezTo>
                <a:cubicBezTo>
                  <a:pt x="109659" y="332029"/>
                  <a:pt x="85090" y="356566"/>
                  <a:pt x="54829" y="356566"/>
                </a:cubicBezTo>
                <a:cubicBezTo>
                  <a:pt x="24569" y="356566"/>
                  <a:pt x="0" y="332029"/>
                  <a:pt x="0" y="301808"/>
                </a:cubicBezTo>
                <a:cubicBezTo>
                  <a:pt x="0" y="271586"/>
                  <a:pt x="24569" y="247049"/>
                  <a:pt x="54829" y="247049"/>
                </a:cubicBezTo>
                <a:close/>
                <a:moveTo>
                  <a:pt x="405491" y="160042"/>
                </a:moveTo>
                <a:lnTo>
                  <a:pt x="435601" y="190113"/>
                </a:lnTo>
                <a:lnTo>
                  <a:pt x="465711" y="160042"/>
                </a:lnTo>
                <a:lnTo>
                  <a:pt x="489300" y="183600"/>
                </a:lnTo>
                <a:lnTo>
                  <a:pt x="459190" y="213670"/>
                </a:lnTo>
                <a:lnTo>
                  <a:pt x="489300" y="243602"/>
                </a:lnTo>
                <a:lnTo>
                  <a:pt x="465711" y="267160"/>
                </a:lnTo>
                <a:lnTo>
                  <a:pt x="435601" y="237089"/>
                </a:lnTo>
                <a:lnTo>
                  <a:pt x="405630" y="267160"/>
                </a:lnTo>
                <a:lnTo>
                  <a:pt x="382041" y="243741"/>
                </a:lnTo>
                <a:lnTo>
                  <a:pt x="412151" y="213670"/>
                </a:lnTo>
                <a:lnTo>
                  <a:pt x="382041" y="183600"/>
                </a:lnTo>
                <a:close/>
                <a:moveTo>
                  <a:pt x="347925" y="0"/>
                </a:moveTo>
                <a:lnTo>
                  <a:pt x="418976" y="70946"/>
                </a:lnTo>
                <a:lnTo>
                  <a:pt x="374292" y="70946"/>
                </a:lnTo>
                <a:lnTo>
                  <a:pt x="374292" y="112101"/>
                </a:lnTo>
                <a:cubicBezTo>
                  <a:pt x="374292" y="119445"/>
                  <a:pt x="371100" y="126373"/>
                  <a:pt x="365549" y="131223"/>
                </a:cubicBezTo>
                <a:lnTo>
                  <a:pt x="202770" y="270484"/>
                </a:lnTo>
                <a:lnTo>
                  <a:pt x="441318" y="325357"/>
                </a:lnTo>
                <a:cubicBezTo>
                  <a:pt x="449784" y="327297"/>
                  <a:pt x="456583" y="333393"/>
                  <a:pt x="459498" y="341569"/>
                </a:cubicBezTo>
                <a:cubicBezTo>
                  <a:pt x="462273" y="349744"/>
                  <a:pt x="460747" y="358890"/>
                  <a:pt x="455196" y="365680"/>
                </a:cubicBezTo>
                <a:lnTo>
                  <a:pt x="349452" y="495933"/>
                </a:lnTo>
                <a:lnTo>
                  <a:pt x="310318" y="464340"/>
                </a:lnTo>
                <a:lnTo>
                  <a:pt x="390806" y="365264"/>
                </a:lnTo>
                <a:lnTo>
                  <a:pt x="142821" y="308313"/>
                </a:lnTo>
                <a:cubicBezTo>
                  <a:pt x="133662" y="306234"/>
                  <a:pt x="126307" y="299029"/>
                  <a:pt x="124086" y="289883"/>
                </a:cubicBezTo>
                <a:cubicBezTo>
                  <a:pt x="121866" y="280738"/>
                  <a:pt x="124919" y="271038"/>
                  <a:pt x="132135" y="264803"/>
                </a:cubicBezTo>
                <a:lnTo>
                  <a:pt x="323918" y="100600"/>
                </a:lnTo>
                <a:lnTo>
                  <a:pt x="323918" y="70946"/>
                </a:lnTo>
                <a:lnTo>
                  <a:pt x="277013" y="70946"/>
                </a:lnTo>
                <a:close/>
              </a:path>
            </a:pathLst>
          </a:custGeom>
          <a:gradFill>
            <a:gsLst>
              <a:gs pos="0">
                <a:srgbClr val="737DFF"/>
              </a:gs>
              <a:gs pos="100000">
                <a:srgbClr val="EBF2FD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32" name="crowd-of-users_33887"/>
          <p:cNvSpPr>
            <a:spLocks noChangeAspect="1"/>
          </p:cNvSpPr>
          <p:nvPr/>
        </p:nvSpPr>
        <p:spPr bwMode="auto">
          <a:xfrm>
            <a:off x="8708799" y="1758699"/>
            <a:ext cx="653639" cy="499813"/>
          </a:xfrm>
          <a:custGeom>
            <a:avLst/>
            <a:gdLst>
              <a:gd name="connsiteX0" fmla="*/ 279380 w 602133"/>
              <a:gd name="connsiteY0" fmla="*/ 303917 h 460429"/>
              <a:gd name="connsiteX1" fmla="*/ 329638 w 602133"/>
              <a:gd name="connsiteY1" fmla="*/ 303917 h 460429"/>
              <a:gd name="connsiteX2" fmla="*/ 405716 w 602133"/>
              <a:gd name="connsiteY2" fmla="*/ 379871 h 460429"/>
              <a:gd name="connsiteX3" fmla="*/ 405716 w 602133"/>
              <a:gd name="connsiteY3" fmla="*/ 441555 h 460429"/>
              <a:gd name="connsiteX4" fmla="*/ 405255 w 602133"/>
              <a:gd name="connsiteY4" fmla="*/ 441555 h 460429"/>
              <a:gd name="connsiteX5" fmla="*/ 401566 w 602133"/>
              <a:gd name="connsiteY5" fmla="*/ 443857 h 460429"/>
              <a:gd name="connsiteX6" fmla="*/ 311195 w 602133"/>
              <a:gd name="connsiteY6" fmla="*/ 460429 h 460429"/>
              <a:gd name="connsiteX7" fmla="*/ 207452 w 602133"/>
              <a:gd name="connsiteY7" fmla="*/ 443857 h 460429"/>
              <a:gd name="connsiteX8" fmla="*/ 203302 w 602133"/>
              <a:gd name="connsiteY8" fmla="*/ 442476 h 460429"/>
              <a:gd name="connsiteX9" fmla="*/ 203302 w 602133"/>
              <a:gd name="connsiteY9" fmla="*/ 441555 h 460429"/>
              <a:gd name="connsiteX10" fmla="*/ 203302 w 602133"/>
              <a:gd name="connsiteY10" fmla="*/ 379871 h 460429"/>
              <a:gd name="connsiteX11" fmla="*/ 279380 w 602133"/>
              <a:gd name="connsiteY11" fmla="*/ 303917 h 460429"/>
              <a:gd name="connsiteX12" fmla="*/ 378044 w 602133"/>
              <a:gd name="connsiteY12" fmla="*/ 242690 h 460429"/>
              <a:gd name="connsiteX13" fmla="*/ 428312 w 602133"/>
              <a:gd name="connsiteY13" fmla="*/ 242690 h 460429"/>
              <a:gd name="connsiteX14" fmla="*/ 504406 w 602133"/>
              <a:gd name="connsiteY14" fmla="*/ 318644 h 460429"/>
              <a:gd name="connsiteX15" fmla="*/ 504406 w 602133"/>
              <a:gd name="connsiteY15" fmla="*/ 380329 h 460429"/>
              <a:gd name="connsiteX16" fmla="*/ 503945 w 602133"/>
              <a:gd name="connsiteY16" fmla="*/ 380329 h 460429"/>
              <a:gd name="connsiteX17" fmla="*/ 499794 w 602133"/>
              <a:gd name="connsiteY17" fmla="*/ 382630 h 460429"/>
              <a:gd name="connsiteX18" fmla="*/ 420011 w 602133"/>
              <a:gd name="connsiteY18" fmla="*/ 399202 h 460429"/>
              <a:gd name="connsiteX19" fmla="*/ 420011 w 602133"/>
              <a:gd name="connsiteY19" fmla="*/ 380329 h 460429"/>
              <a:gd name="connsiteX20" fmla="*/ 355446 w 602133"/>
              <a:gd name="connsiteY20" fmla="*/ 293787 h 460429"/>
              <a:gd name="connsiteX21" fmla="*/ 378044 w 602133"/>
              <a:gd name="connsiteY21" fmla="*/ 242690 h 460429"/>
              <a:gd name="connsiteX22" fmla="*/ 175210 w 602133"/>
              <a:gd name="connsiteY22" fmla="*/ 242690 h 460429"/>
              <a:gd name="connsiteX23" fmla="*/ 225454 w 602133"/>
              <a:gd name="connsiteY23" fmla="*/ 242690 h 460429"/>
              <a:gd name="connsiteX24" fmla="*/ 230986 w 602133"/>
              <a:gd name="connsiteY24" fmla="*/ 243150 h 460429"/>
              <a:gd name="connsiteX25" fmla="*/ 253573 w 602133"/>
              <a:gd name="connsiteY25" fmla="*/ 293792 h 460429"/>
              <a:gd name="connsiteX26" fmla="*/ 189038 w 602133"/>
              <a:gd name="connsiteY26" fmla="*/ 380343 h 460429"/>
              <a:gd name="connsiteX27" fmla="*/ 189038 w 602133"/>
              <a:gd name="connsiteY27" fmla="*/ 398758 h 460429"/>
              <a:gd name="connsiteX28" fmla="*/ 103300 w 602133"/>
              <a:gd name="connsiteY28" fmla="*/ 382645 h 460429"/>
              <a:gd name="connsiteX29" fmla="*/ 99151 w 602133"/>
              <a:gd name="connsiteY29" fmla="*/ 381264 h 460429"/>
              <a:gd name="connsiteX30" fmla="*/ 98690 w 602133"/>
              <a:gd name="connsiteY30" fmla="*/ 380343 h 460429"/>
              <a:gd name="connsiteX31" fmla="*/ 98690 w 602133"/>
              <a:gd name="connsiteY31" fmla="*/ 318652 h 460429"/>
              <a:gd name="connsiteX32" fmla="*/ 175210 w 602133"/>
              <a:gd name="connsiteY32" fmla="*/ 242690 h 460429"/>
              <a:gd name="connsiteX33" fmla="*/ 76056 w 602133"/>
              <a:gd name="connsiteY33" fmla="*/ 185090 h 460429"/>
              <a:gd name="connsiteX34" fmla="*/ 126300 w 602133"/>
              <a:gd name="connsiteY34" fmla="*/ 185090 h 460429"/>
              <a:gd name="connsiteX35" fmla="*/ 148886 w 602133"/>
              <a:gd name="connsiteY35" fmla="*/ 235732 h 460429"/>
              <a:gd name="connsiteX36" fmla="*/ 84353 w 602133"/>
              <a:gd name="connsiteY36" fmla="*/ 322283 h 460429"/>
              <a:gd name="connsiteX37" fmla="*/ 84353 w 602133"/>
              <a:gd name="connsiteY37" fmla="*/ 341158 h 460429"/>
              <a:gd name="connsiteX38" fmla="*/ 4609 w 602133"/>
              <a:gd name="connsiteY38" fmla="*/ 324584 h 460429"/>
              <a:gd name="connsiteX39" fmla="*/ 461 w 602133"/>
              <a:gd name="connsiteY39" fmla="*/ 322743 h 460429"/>
              <a:gd name="connsiteX40" fmla="*/ 0 w 602133"/>
              <a:gd name="connsiteY40" fmla="*/ 322743 h 460429"/>
              <a:gd name="connsiteX41" fmla="*/ 0 w 602133"/>
              <a:gd name="connsiteY41" fmla="*/ 261052 h 460429"/>
              <a:gd name="connsiteX42" fmla="*/ 76056 w 602133"/>
              <a:gd name="connsiteY42" fmla="*/ 185090 h 460429"/>
              <a:gd name="connsiteX43" fmla="*/ 476280 w 602133"/>
              <a:gd name="connsiteY43" fmla="*/ 183239 h 460429"/>
              <a:gd name="connsiteX44" fmla="*/ 526068 w 602133"/>
              <a:gd name="connsiteY44" fmla="*/ 183239 h 460429"/>
              <a:gd name="connsiteX45" fmla="*/ 602133 w 602133"/>
              <a:gd name="connsiteY45" fmla="*/ 259201 h 460429"/>
              <a:gd name="connsiteX46" fmla="*/ 602133 w 602133"/>
              <a:gd name="connsiteY46" fmla="*/ 320432 h 460429"/>
              <a:gd name="connsiteX47" fmla="*/ 601672 w 602133"/>
              <a:gd name="connsiteY47" fmla="*/ 320432 h 460429"/>
              <a:gd name="connsiteX48" fmla="*/ 597984 w 602133"/>
              <a:gd name="connsiteY48" fmla="*/ 322733 h 460429"/>
              <a:gd name="connsiteX49" fmla="*/ 518231 w 602133"/>
              <a:gd name="connsiteY49" fmla="*/ 339307 h 460429"/>
              <a:gd name="connsiteX50" fmla="*/ 518231 w 602133"/>
              <a:gd name="connsiteY50" fmla="*/ 320432 h 460429"/>
              <a:gd name="connsiteX51" fmla="*/ 453691 w 602133"/>
              <a:gd name="connsiteY51" fmla="*/ 233881 h 460429"/>
              <a:gd name="connsiteX52" fmla="*/ 476280 w 602133"/>
              <a:gd name="connsiteY52" fmla="*/ 183239 h 460429"/>
              <a:gd name="connsiteX53" fmla="*/ 304510 w 602133"/>
              <a:gd name="connsiteY53" fmla="*/ 181462 h 460429"/>
              <a:gd name="connsiteX54" fmla="*/ 363739 w 602133"/>
              <a:gd name="connsiteY54" fmla="*/ 240839 h 460429"/>
              <a:gd name="connsiteX55" fmla="*/ 304510 w 602133"/>
              <a:gd name="connsiteY55" fmla="*/ 300216 h 460429"/>
              <a:gd name="connsiteX56" fmla="*/ 245281 w 602133"/>
              <a:gd name="connsiteY56" fmla="*/ 240839 h 460429"/>
              <a:gd name="connsiteX57" fmla="*/ 304510 w 602133"/>
              <a:gd name="connsiteY57" fmla="*/ 181462 h 460429"/>
              <a:gd name="connsiteX58" fmla="*/ 274338 w 602133"/>
              <a:gd name="connsiteY58" fmla="*/ 133116 h 460429"/>
              <a:gd name="connsiteX59" fmla="*/ 328757 w 602133"/>
              <a:gd name="connsiteY59" fmla="*/ 133116 h 460429"/>
              <a:gd name="connsiteX60" fmla="*/ 345821 w 602133"/>
              <a:gd name="connsiteY60" fmla="*/ 134957 h 460429"/>
              <a:gd name="connsiteX61" fmla="*/ 332447 w 602133"/>
              <a:gd name="connsiteY61" fmla="*/ 172703 h 460429"/>
              <a:gd name="connsiteX62" fmla="*/ 304776 w 602133"/>
              <a:gd name="connsiteY62" fmla="*/ 166719 h 460429"/>
              <a:gd name="connsiteX63" fmla="*/ 270648 w 602133"/>
              <a:gd name="connsiteY63" fmla="*/ 175465 h 460429"/>
              <a:gd name="connsiteX64" fmla="*/ 257274 w 602133"/>
              <a:gd name="connsiteY64" fmla="*/ 134957 h 460429"/>
              <a:gd name="connsiteX65" fmla="*/ 274338 w 602133"/>
              <a:gd name="connsiteY65" fmla="*/ 133116 h 460429"/>
              <a:gd name="connsiteX66" fmla="*/ 402940 w 602133"/>
              <a:gd name="connsiteY66" fmla="*/ 120160 h 460429"/>
              <a:gd name="connsiteX67" fmla="*/ 462427 w 602133"/>
              <a:gd name="connsiteY67" fmla="*/ 179582 h 460429"/>
              <a:gd name="connsiteX68" fmla="*/ 402940 w 602133"/>
              <a:gd name="connsiteY68" fmla="*/ 238543 h 460429"/>
              <a:gd name="connsiteX69" fmla="*/ 377577 w 602133"/>
              <a:gd name="connsiteY69" fmla="*/ 233015 h 460429"/>
              <a:gd name="connsiteX70" fmla="*/ 343452 w 602133"/>
              <a:gd name="connsiteY70" fmla="*/ 178661 h 460429"/>
              <a:gd name="connsiteX71" fmla="*/ 402940 w 602133"/>
              <a:gd name="connsiteY71" fmla="*/ 120160 h 460429"/>
              <a:gd name="connsiteX72" fmla="*/ 200081 w 602133"/>
              <a:gd name="connsiteY72" fmla="*/ 120160 h 460429"/>
              <a:gd name="connsiteX73" fmla="*/ 259569 w 602133"/>
              <a:gd name="connsiteY73" fmla="*/ 179582 h 460429"/>
              <a:gd name="connsiteX74" fmla="*/ 259569 w 602133"/>
              <a:gd name="connsiteY74" fmla="*/ 182806 h 460429"/>
              <a:gd name="connsiteX75" fmla="*/ 231900 w 602133"/>
              <a:gd name="connsiteY75" fmla="*/ 229791 h 460429"/>
              <a:gd name="connsiteX76" fmla="*/ 200081 w 602133"/>
              <a:gd name="connsiteY76" fmla="*/ 238543 h 460429"/>
              <a:gd name="connsiteX77" fmla="*/ 140594 w 602133"/>
              <a:gd name="connsiteY77" fmla="*/ 179582 h 460429"/>
              <a:gd name="connsiteX78" fmla="*/ 200081 w 602133"/>
              <a:gd name="connsiteY78" fmla="*/ 120160 h 460429"/>
              <a:gd name="connsiteX79" fmla="*/ 101428 w 602133"/>
              <a:gd name="connsiteY79" fmla="*/ 62190 h 460429"/>
              <a:gd name="connsiteX80" fmla="*/ 160879 w 602133"/>
              <a:gd name="connsiteY80" fmla="*/ 120646 h 460429"/>
              <a:gd name="connsiteX81" fmla="*/ 126315 w 602133"/>
              <a:gd name="connsiteY81" fmla="*/ 175421 h 460429"/>
              <a:gd name="connsiteX82" fmla="*/ 101428 w 602133"/>
              <a:gd name="connsiteY82" fmla="*/ 180944 h 460429"/>
              <a:gd name="connsiteX83" fmla="*/ 41978 w 602133"/>
              <a:gd name="connsiteY83" fmla="*/ 121567 h 460429"/>
              <a:gd name="connsiteX84" fmla="*/ 101428 w 602133"/>
              <a:gd name="connsiteY84" fmla="*/ 62190 h 460429"/>
              <a:gd name="connsiteX85" fmla="*/ 500695 w 602133"/>
              <a:gd name="connsiteY85" fmla="*/ 60339 h 460429"/>
              <a:gd name="connsiteX86" fmla="*/ 560154 w 602133"/>
              <a:gd name="connsiteY86" fmla="*/ 119716 h 460429"/>
              <a:gd name="connsiteX87" fmla="*/ 500695 w 602133"/>
              <a:gd name="connsiteY87" fmla="*/ 179093 h 460429"/>
              <a:gd name="connsiteX88" fmla="*/ 475805 w 602133"/>
              <a:gd name="connsiteY88" fmla="*/ 173570 h 460429"/>
              <a:gd name="connsiteX89" fmla="*/ 441697 w 602133"/>
              <a:gd name="connsiteY89" fmla="*/ 118795 h 460429"/>
              <a:gd name="connsiteX90" fmla="*/ 500695 w 602133"/>
              <a:gd name="connsiteY90" fmla="*/ 60339 h 460429"/>
              <a:gd name="connsiteX91" fmla="*/ 413085 w 602133"/>
              <a:gd name="connsiteY91" fmla="*/ 16140 h 460429"/>
              <a:gd name="connsiteX92" fmla="*/ 468869 w 602133"/>
              <a:gd name="connsiteY92" fmla="*/ 55274 h 460429"/>
              <a:gd name="connsiteX93" fmla="*/ 429221 w 602133"/>
              <a:gd name="connsiteY93" fmla="*/ 112824 h 460429"/>
              <a:gd name="connsiteX94" fmla="*/ 402020 w 602133"/>
              <a:gd name="connsiteY94" fmla="*/ 107760 h 460429"/>
              <a:gd name="connsiteX95" fmla="*/ 370670 w 602133"/>
              <a:gd name="connsiteY95" fmla="*/ 115126 h 460429"/>
              <a:gd name="connsiteX96" fmla="*/ 363294 w 602133"/>
              <a:gd name="connsiteY96" fmla="*/ 105918 h 460429"/>
              <a:gd name="connsiteX97" fmla="*/ 376664 w 602133"/>
              <a:gd name="connsiteY97" fmla="*/ 63561 h 460429"/>
              <a:gd name="connsiteX98" fmla="*/ 370670 w 602133"/>
              <a:gd name="connsiteY98" fmla="*/ 34556 h 460429"/>
              <a:gd name="connsiteX99" fmla="*/ 413085 w 602133"/>
              <a:gd name="connsiteY99" fmla="*/ 16140 h 460429"/>
              <a:gd name="connsiteX100" fmla="*/ 192697 w 602133"/>
              <a:gd name="connsiteY100" fmla="*/ 16140 h 460429"/>
              <a:gd name="connsiteX101" fmla="*/ 231875 w 602133"/>
              <a:gd name="connsiteY101" fmla="*/ 31337 h 460429"/>
              <a:gd name="connsiteX102" fmla="*/ 224501 w 602133"/>
              <a:gd name="connsiteY102" fmla="*/ 63573 h 460429"/>
              <a:gd name="connsiteX103" fmla="*/ 240172 w 602133"/>
              <a:gd name="connsiteY103" fmla="*/ 109165 h 460429"/>
              <a:gd name="connsiteX104" fmla="*/ 233719 w 602133"/>
              <a:gd name="connsiteY104" fmla="*/ 116533 h 460429"/>
              <a:gd name="connsiteX105" fmla="*/ 199150 w 602133"/>
              <a:gd name="connsiteY105" fmla="*/ 107783 h 460429"/>
              <a:gd name="connsiteX106" fmla="*/ 171034 w 602133"/>
              <a:gd name="connsiteY106" fmla="*/ 114230 h 460429"/>
              <a:gd name="connsiteX107" fmla="*/ 136004 w 602133"/>
              <a:gd name="connsiteY107" fmla="*/ 59429 h 460429"/>
              <a:gd name="connsiteX108" fmla="*/ 192697 w 602133"/>
              <a:gd name="connsiteY108" fmla="*/ 16140 h 460429"/>
              <a:gd name="connsiteX109" fmla="*/ 301511 w 602133"/>
              <a:gd name="connsiteY109" fmla="*/ 0 h 460429"/>
              <a:gd name="connsiteX110" fmla="*/ 366033 w 602133"/>
              <a:gd name="connsiteY110" fmla="*/ 64485 h 460429"/>
              <a:gd name="connsiteX111" fmla="*/ 301511 w 602133"/>
              <a:gd name="connsiteY111" fmla="*/ 128970 h 460429"/>
              <a:gd name="connsiteX112" fmla="*/ 236989 w 602133"/>
              <a:gd name="connsiteY112" fmla="*/ 64485 h 460429"/>
              <a:gd name="connsiteX113" fmla="*/ 301511 w 602133"/>
              <a:gd name="connsiteY113" fmla="*/ 0 h 460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02133" h="460429">
                <a:moveTo>
                  <a:pt x="279380" y="303917"/>
                </a:moveTo>
                <a:lnTo>
                  <a:pt x="329638" y="303917"/>
                </a:lnTo>
                <a:cubicBezTo>
                  <a:pt x="371596" y="303917"/>
                  <a:pt x="405716" y="337981"/>
                  <a:pt x="405716" y="379871"/>
                </a:cubicBezTo>
                <a:lnTo>
                  <a:pt x="405716" y="441555"/>
                </a:lnTo>
                <a:lnTo>
                  <a:pt x="405255" y="441555"/>
                </a:lnTo>
                <a:lnTo>
                  <a:pt x="401566" y="443857"/>
                </a:lnTo>
                <a:cubicBezTo>
                  <a:pt x="399261" y="444778"/>
                  <a:pt x="366985" y="460429"/>
                  <a:pt x="311195" y="460429"/>
                </a:cubicBezTo>
                <a:cubicBezTo>
                  <a:pt x="282608" y="460429"/>
                  <a:pt x="247566" y="456286"/>
                  <a:pt x="207452" y="443857"/>
                </a:cubicBezTo>
                <a:lnTo>
                  <a:pt x="203302" y="442476"/>
                </a:lnTo>
                <a:lnTo>
                  <a:pt x="203302" y="441555"/>
                </a:lnTo>
                <a:lnTo>
                  <a:pt x="203302" y="379871"/>
                </a:lnTo>
                <a:cubicBezTo>
                  <a:pt x="203302" y="337981"/>
                  <a:pt x="237422" y="303917"/>
                  <a:pt x="279380" y="303917"/>
                </a:cubicBezTo>
                <a:close/>
                <a:moveTo>
                  <a:pt x="378044" y="242690"/>
                </a:moveTo>
                <a:lnTo>
                  <a:pt x="428312" y="242690"/>
                </a:lnTo>
                <a:cubicBezTo>
                  <a:pt x="470279" y="242690"/>
                  <a:pt x="504406" y="276754"/>
                  <a:pt x="504406" y="318644"/>
                </a:cubicBezTo>
                <a:lnTo>
                  <a:pt x="504406" y="380329"/>
                </a:lnTo>
                <a:lnTo>
                  <a:pt x="503945" y="380329"/>
                </a:lnTo>
                <a:lnTo>
                  <a:pt x="499794" y="382630"/>
                </a:lnTo>
                <a:cubicBezTo>
                  <a:pt x="497950" y="383551"/>
                  <a:pt x="469357" y="397361"/>
                  <a:pt x="420011" y="399202"/>
                </a:cubicBezTo>
                <a:lnTo>
                  <a:pt x="420011" y="380329"/>
                </a:lnTo>
                <a:cubicBezTo>
                  <a:pt x="420011" y="339359"/>
                  <a:pt x="392801" y="304834"/>
                  <a:pt x="355446" y="293787"/>
                </a:cubicBezTo>
                <a:cubicBezTo>
                  <a:pt x="368820" y="280897"/>
                  <a:pt x="377583" y="262944"/>
                  <a:pt x="378044" y="242690"/>
                </a:cubicBezTo>
                <a:close/>
                <a:moveTo>
                  <a:pt x="175210" y="242690"/>
                </a:moveTo>
                <a:lnTo>
                  <a:pt x="225454" y="242690"/>
                </a:lnTo>
                <a:cubicBezTo>
                  <a:pt x="227298" y="242690"/>
                  <a:pt x="229142" y="243150"/>
                  <a:pt x="230986" y="243150"/>
                </a:cubicBezTo>
                <a:cubicBezTo>
                  <a:pt x="231447" y="262947"/>
                  <a:pt x="240205" y="280901"/>
                  <a:pt x="253573" y="293792"/>
                </a:cubicBezTo>
                <a:cubicBezTo>
                  <a:pt x="216235" y="304841"/>
                  <a:pt x="189038" y="339369"/>
                  <a:pt x="189038" y="380343"/>
                </a:cubicBezTo>
                <a:lnTo>
                  <a:pt x="189038" y="398758"/>
                </a:lnTo>
                <a:cubicBezTo>
                  <a:pt x="164146" y="397377"/>
                  <a:pt x="135567" y="392773"/>
                  <a:pt x="103300" y="382645"/>
                </a:cubicBezTo>
                <a:lnTo>
                  <a:pt x="99151" y="381264"/>
                </a:lnTo>
                <a:lnTo>
                  <a:pt x="98690" y="380343"/>
                </a:lnTo>
                <a:lnTo>
                  <a:pt x="98690" y="318652"/>
                </a:lnTo>
                <a:cubicBezTo>
                  <a:pt x="98690" y="276758"/>
                  <a:pt x="133262" y="242690"/>
                  <a:pt x="175210" y="242690"/>
                </a:cubicBezTo>
                <a:close/>
                <a:moveTo>
                  <a:pt x="76056" y="185090"/>
                </a:moveTo>
                <a:lnTo>
                  <a:pt x="126300" y="185090"/>
                </a:lnTo>
                <a:cubicBezTo>
                  <a:pt x="126760" y="204886"/>
                  <a:pt x="135058" y="222841"/>
                  <a:pt x="148886" y="235732"/>
                </a:cubicBezTo>
                <a:cubicBezTo>
                  <a:pt x="111549" y="246781"/>
                  <a:pt x="84353" y="281309"/>
                  <a:pt x="84353" y="322283"/>
                </a:cubicBezTo>
                <a:lnTo>
                  <a:pt x="84353" y="341158"/>
                </a:lnTo>
                <a:cubicBezTo>
                  <a:pt x="34571" y="339316"/>
                  <a:pt x="6453" y="325505"/>
                  <a:pt x="4609" y="324584"/>
                </a:cubicBezTo>
                <a:lnTo>
                  <a:pt x="461" y="322743"/>
                </a:lnTo>
                <a:lnTo>
                  <a:pt x="0" y="322743"/>
                </a:lnTo>
                <a:lnTo>
                  <a:pt x="0" y="261052"/>
                </a:lnTo>
                <a:cubicBezTo>
                  <a:pt x="0" y="219158"/>
                  <a:pt x="34110" y="185090"/>
                  <a:pt x="76056" y="185090"/>
                </a:cubicBezTo>
                <a:close/>
                <a:moveTo>
                  <a:pt x="476280" y="183239"/>
                </a:moveTo>
                <a:lnTo>
                  <a:pt x="526068" y="183239"/>
                </a:lnTo>
                <a:cubicBezTo>
                  <a:pt x="568019" y="183239"/>
                  <a:pt x="602133" y="217307"/>
                  <a:pt x="602133" y="259201"/>
                </a:cubicBezTo>
                <a:lnTo>
                  <a:pt x="602133" y="320432"/>
                </a:lnTo>
                <a:lnTo>
                  <a:pt x="601672" y="320432"/>
                </a:lnTo>
                <a:lnTo>
                  <a:pt x="597984" y="322733"/>
                </a:lnTo>
                <a:cubicBezTo>
                  <a:pt x="596140" y="323654"/>
                  <a:pt x="567558" y="337465"/>
                  <a:pt x="518231" y="339307"/>
                </a:cubicBezTo>
                <a:lnTo>
                  <a:pt x="518231" y="320432"/>
                </a:lnTo>
                <a:cubicBezTo>
                  <a:pt x="518231" y="279458"/>
                  <a:pt x="490571" y="244930"/>
                  <a:pt x="453691" y="233881"/>
                </a:cubicBezTo>
                <a:cubicBezTo>
                  <a:pt x="467060" y="220990"/>
                  <a:pt x="475358" y="203035"/>
                  <a:pt x="476280" y="183239"/>
                </a:cubicBezTo>
                <a:close/>
                <a:moveTo>
                  <a:pt x="304510" y="181462"/>
                </a:moveTo>
                <a:cubicBezTo>
                  <a:pt x="337221" y="181462"/>
                  <a:pt x="363739" y="208046"/>
                  <a:pt x="363739" y="240839"/>
                </a:cubicBezTo>
                <a:cubicBezTo>
                  <a:pt x="363739" y="273632"/>
                  <a:pt x="337221" y="300216"/>
                  <a:pt x="304510" y="300216"/>
                </a:cubicBezTo>
                <a:cubicBezTo>
                  <a:pt x="271799" y="300216"/>
                  <a:pt x="245281" y="273632"/>
                  <a:pt x="245281" y="240839"/>
                </a:cubicBezTo>
                <a:cubicBezTo>
                  <a:pt x="245281" y="208046"/>
                  <a:pt x="271799" y="181462"/>
                  <a:pt x="304510" y="181462"/>
                </a:cubicBezTo>
                <a:close/>
                <a:moveTo>
                  <a:pt x="274338" y="133116"/>
                </a:moveTo>
                <a:lnTo>
                  <a:pt x="328757" y="133116"/>
                </a:lnTo>
                <a:cubicBezTo>
                  <a:pt x="334753" y="133116"/>
                  <a:pt x="340287" y="134037"/>
                  <a:pt x="345821" y="134957"/>
                </a:cubicBezTo>
                <a:cubicBezTo>
                  <a:pt x="337981" y="145545"/>
                  <a:pt x="333369" y="158894"/>
                  <a:pt x="332447" y="172703"/>
                </a:cubicBezTo>
                <a:cubicBezTo>
                  <a:pt x="324145" y="169021"/>
                  <a:pt x="314461" y="166719"/>
                  <a:pt x="304776" y="166719"/>
                </a:cubicBezTo>
                <a:cubicBezTo>
                  <a:pt x="292324" y="166719"/>
                  <a:pt x="280794" y="169941"/>
                  <a:pt x="270648" y="175465"/>
                </a:cubicBezTo>
                <a:cubicBezTo>
                  <a:pt x="270648" y="160275"/>
                  <a:pt x="265575" y="146465"/>
                  <a:pt x="257274" y="134957"/>
                </a:cubicBezTo>
                <a:cubicBezTo>
                  <a:pt x="262808" y="134037"/>
                  <a:pt x="268342" y="133116"/>
                  <a:pt x="274338" y="133116"/>
                </a:cubicBezTo>
                <a:close/>
                <a:moveTo>
                  <a:pt x="402940" y="120160"/>
                </a:moveTo>
                <a:cubicBezTo>
                  <a:pt x="435681" y="120160"/>
                  <a:pt x="462427" y="146416"/>
                  <a:pt x="462427" y="179582"/>
                </a:cubicBezTo>
                <a:cubicBezTo>
                  <a:pt x="462427" y="212287"/>
                  <a:pt x="435681" y="238543"/>
                  <a:pt x="402940" y="238543"/>
                </a:cubicBezTo>
                <a:cubicBezTo>
                  <a:pt x="393717" y="238543"/>
                  <a:pt x="385416" y="236700"/>
                  <a:pt x="377577" y="233015"/>
                </a:cubicBezTo>
                <a:cubicBezTo>
                  <a:pt x="375271" y="209984"/>
                  <a:pt x="362359" y="190176"/>
                  <a:pt x="343452" y="178661"/>
                </a:cubicBezTo>
                <a:cubicBezTo>
                  <a:pt x="343913" y="145956"/>
                  <a:pt x="370198" y="120160"/>
                  <a:pt x="402940" y="120160"/>
                </a:cubicBezTo>
                <a:close/>
                <a:moveTo>
                  <a:pt x="200081" y="120160"/>
                </a:moveTo>
                <a:cubicBezTo>
                  <a:pt x="232823" y="120160"/>
                  <a:pt x="259569" y="146416"/>
                  <a:pt x="259569" y="179582"/>
                </a:cubicBezTo>
                <a:cubicBezTo>
                  <a:pt x="259569" y="180503"/>
                  <a:pt x="259569" y="181424"/>
                  <a:pt x="259569" y="182806"/>
                </a:cubicBezTo>
                <a:cubicBezTo>
                  <a:pt x="244812" y="193861"/>
                  <a:pt x="234667" y="210444"/>
                  <a:pt x="231900" y="229791"/>
                </a:cubicBezTo>
                <a:cubicBezTo>
                  <a:pt x="222677" y="235319"/>
                  <a:pt x="212071" y="238543"/>
                  <a:pt x="200081" y="238543"/>
                </a:cubicBezTo>
                <a:cubicBezTo>
                  <a:pt x="167340" y="238543"/>
                  <a:pt x="140594" y="212287"/>
                  <a:pt x="140594" y="179582"/>
                </a:cubicBezTo>
                <a:cubicBezTo>
                  <a:pt x="140594" y="146416"/>
                  <a:pt x="167340" y="120160"/>
                  <a:pt x="200081" y="120160"/>
                </a:cubicBezTo>
                <a:close/>
                <a:moveTo>
                  <a:pt x="101428" y="62190"/>
                </a:moveTo>
                <a:cubicBezTo>
                  <a:pt x="133688" y="62190"/>
                  <a:pt x="160418" y="88426"/>
                  <a:pt x="160879" y="120646"/>
                </a:cubicBezTo>
                <a:cubicBezTo>
                  <a:pt x="141984" y="132154"/>
                  <a:pt x="128619" y="152406"/>
                  <a:pt x="126315" y="175421"/>
                </a:cubicBezTo>
                <a:cubicBezTo>
                  <a:pt x="118941" y="178643"/>
                  <a:pt x="110185" y="180944"/>
                  <a:pt x="101428" y="180944"/>
                </a:cubicBezTo>
                <a:cubicBezTo>
                  <a:pt x="68708" y="180944"/>
                  <a:pt x="41978" y="154247"/>
                  <a:pt x="41978" y="121567"/>
                </a:cubicBezTo>
                <a:cubicBezTo>
                  <a:pt x="41978" y="88887"/>
                  <a:pt x="68708" y="62190"/>
                  <a:pt x="101428" y="62190"/>
                </a:cubicBezTo>
                <a:close/>
                <a:moveTo>
                  <a:pt x="500695" y="60339"/>
                </a:moveTo>
                <a:cubicBezTo>
                  <a:pt x="533882" y="60339"/>
                  <a:pt x="560154" y="87036"/>
                  <a:pt x="560154" y="119716"/>
                </a:cubicBezTo>
                <a:cubicBezTo>
                  <a:pt x="560154" y="152396"/>
                  <a:pt x="533882" y="179093"/>
                  <a:pt x="500695" y="179093"/>
                </a:cubicBezTo>
                <a:cubicBezTo>
                  <a:pt x="491938" y="179093"/>
                  <a:pt x="483180" y="176792"/>
                  <a:pt x="475805" y="173570"/>
                </a:cubicBezTo>
                <a:cubicBezTo>
                  <a:pt x="473501" y="150095"/>
                  <a:pt x="460134" y="130303"/>
                  <a:pt x="441697" y="118795"/>
                </a:cubicBezTo>
                <a:cubicBezTo>
                  <a:pt x="442158" y="86575"/>
                  <a:pt x="468431" y="60339"/>
                  <a:pt x="500695" y="60339"/>
                </a:cubicBezTo>
                <a:close/>
                <a:moveTo>
                  <a:pt x="413085" y="16140"/>
                </a:moveTo>
                <a:cubicBezTo>
                  <a:pt x="438441" y="16140"/>
                  <a:pt x="460571" y="31794"/>
                  <a:pt x="468869" y="55274"/>
                </a:cubicBezTo>
                <a:cubicBezTo>
                  <a:pt x="446279" y="66324"/>
                  <a:pt x="431526" y="87962"/>
                  <a:pt x="429221" y="112824"/>
                </a:cubicBezTo>
                <a:cubicBezTo>
                  <a:pt x="422766" y="110522"/>
                  <a:pt x="412624" y="107760"/>
                  <a:pt x="402020" y="107760"/>
                </a:cubicBezTo>
                <a:cubicBezTo>
                  <a:pt x="390956" y="107760"/>
                  <a:pt x="380352" y="110062"/>
                  <a:pt x="370670" y="115126"/>
                </a:cubicBezTo>
                <a:cubicBezTo>
                  <a:pt x="367904" y="112364"/>
                  <a:pt x="365599" y="109141"/>
                  <a:pt x="363294" y="105918"/>
                </a:cubicBezTo>
                <a:cubicBezTo>
                  <a:pt x="372054" y="93487"/>
                  <a:pt x="376664" y="78754"/>
                  <a:pt x="376664" y="63561"/>
                </a:cubicBezTo>
                <a:cubicBezTo>
                  <a:pt x="376664" y="53432"/>
                  <a:pt x="374359" y="43764"/>
                  <a:pt x="370670" y="34556"/>
                </a:cubicBezTo>
                <a:cubicBezTo>
                  <a:pt x="381735" y="22586"/>
                  <a:pt x="396949" y="16140"/>
                  <a:pt x="413085" y="16140"/>
                </a:cubicBezTo>
                <a:close/>
                <a:moveTo>
                  <a:pt x="192697" y="16140"/>
                </a:moveTo>
                <a:cubicBezTo>
                  <a:pt x="207447" y="16140"/>
                  <a:pt x="221274" y="21206"/>
                  <a:pt x="231875" y="31337"/>
                </a:cubicBezTo>
                <a:cubicBezTo>
                  <a:pt x="227266" y="41008"/>
                  <a:pt x="224501" y="52060"/>
                  <a:pt x="224501" y="63573"/>
                </a:cubicBezTo>
                <a:cubicBezTo>
                  <a:pt x="224501" y="80152"/>
                  <a:pt x="230032" y="96270"/>
                  <a:pt x="240172" y="109165"/>
                </a:cubicBezTo>
                <a:cubicBezTo>
                  <a:pt x="238328" y="111928"/>
                  <a:pt x="236024" y="114230"/>
                  <a:pt x="233719" y="116533"/>
                </a:cubicBezTo>
                <a:cubicBezTo>
                  <a:pt x="223118" y="111007"/>
                  <a:pt x="211134" y="107783"/>
                  <a:pt x="199150" y="107783"/>
                </a:cubicBezTo>
                <a:cubicBezTo>
                  <a:pt x="189010" y="107783"/>
                  <a:pt x="177948" y="111467"/>
                  <a:pt x="171034" y="114230"/>
                </a:cubicBezTo>
                <a:cubicBezTo>
                  <a:pt x="168729" y="91204"/>
                  <a:pt x="155824" y="70942"/>
                  <a:pt x="136004" y="59429"/>
                </a:cubicBezTo>
                <a:cubicBezTo>
                  <a:pt x="142457" y="34100"/>
                  <a:pt x="165964" y="16140"/>
                  <a:pt x="192697" y="16140"/>
                </a:cubicBezTo>
                <a:close/>
                <a:moveTo>
                  <a:pt x="301511" y="0"/>
                </a:moveTo>
                <a:cubicBezTo>
                  <a:pt x="337146" y="0"/>
                  <a:pt x="366033" y="28871"/>
                  <a:pt x="366033" y="64485"/>
                </a:cubicBezTo>
                <a:cubicBezTo>
                  <a:pt x="366033" y="100099"/>
                  <a:pt x="337146" y="128970"/>
                  <a:pt x="301511" y="128970"/>
                </a:cubicBezTo>
                <a:cubicBezTo>
                  <a:pt x="265876" y="128970"/>
                  <a:pt x="236989" y="100099"/>
                  <a:pt x="236989" y="64485"/>
                </a:cubicBezTo>
                <a:cubicBezTo>
                  <a:pt x="236989" y="28871"/>
                  <a:pt x="265876" y="0"/>
                  <a:pt x="301511" y="0"/>
                </a:cubicBezTo>
                <a:close/>
              </a:path>
            </a:pathLst>
          </a:custGeom>
          <a:gradFill>
            <a:gsLst>
              <a:gs pos="0">
                <a:srgbClr val="91BAF4"/>
              </a:gs>
              <a:gs pos="100000">
                <a:srgbClr val="EBF2FD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33" name="标题 1"/>
          <p:cNvSpPr txBox="1"/>
          <p:nvPr/>
        </p:nvSpPr>
        <p:spPr bwMode="auto">
          <a:xfrm>
            <a:off x="4694818" y="1387677"/>
            <a:ext cx="1660979" cy="363791"/>
          </a:xfrm>
          <a:prstGeom prst="rect">
            <a:avLst/>
          </a:prstGeom>
          <a:noFill/>
        </p:spPr>
        <p:txBody>
          <a:bodyPr wrap="square" lIns="77953" tIns="38976" rIns="77953" bIns="38976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en-US" dirty="0" smtClean="0">
                <a:solidFill>
                  <a:schemeClr val="tx2"/>
                </a:solidFill>
              </a:rPr>
              <a:t>资源</a:t>
            </a:r>
            <a:r>
              <a:rPr lang="zh-CN" altLang="en-US" dirty="0">
                <a:solidFill>
                  <a:schemeClr val="tx2"/>
                </a:solidFill>
              </a:rPr>
              <a:t>安全性监控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434" name="标题 1"/>
          <p:cNvSpPr txBox="1"/>
          <p:nvPr/>
        </p:nvSpPr>
        <p:spPr bwMode="auto">
          <a:xfrm>
            <a:off x="4709292" y="1729610"/>
            <a:ext cx="1660979" cy="363791"/>
          </a:xfrm>
          <a:prstGeom prst="rect">
            <a:avLst/>
          </a:prstGeom>
          <a:noFill/>
        </p:spPr>
        <p:txBody>
          <a:bodyPr wrap="square" lIns="77953" tIns="38976" rIns="77953" bIns="38976" rtlCol="0">
            <a:spAutoFit/>
          </a:bodyPr>
          <a:lstStyle>
            <a:defPPr>
              <a:defRPr lang="zh-CN"/>
            </a:defPPr>
            <a:lvl1pPr algn="ctr">
              <a:lnSpc>
                <a:spcPct val="150000"/>
              </a:lnSpc>
              <a:defRPr sz="140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r"/>
            <a:r>
              <a:rPr lang="zh-CN" altLang="zh-CN" dirty="0" smtClean="0">
                <a:solidFill>
                  <a:schemeClr val="tx2"/>
                </a:solidFill>
              </a:rPr>
              <a:t>服务</a:t>
            </a:r>
            <a:r>
              <a:rPr lang="zh-CN" altLang="zh-CN" dirty="0">
                <a:solidFill>
                  <a:schemeClr val="tx2"/>
                </a:solidFill>
              </a:rPr>
              <a:t>及时性监控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435" name="标题 1"/>
          <p:cNvSpPr txBox="1"/>
          <p:nvPr/>
        </p:nvSpPr>
        <p:spPr bwMode="auto">
          <a:xfrm>
            <a:off x="9818757" y="1473556"/>
            <a:ext cx="1736006" cy="363791"/>
          </a:xfrm>
          <a:prstGeom prst="rect">
            <a:avLst/>
          </a:prstGeom>
          <a:noFill/>
        </p:spPr>
        <p:txBody>
          <a:bodyPr wrap="square" lIns="77953" tIns="38976" rIns="77953" bIns="38976" rtlCol="0">
            <a:spAutoFit/>
          </a:bodyPr>
          <a:lstStyle>
            <a:defPPr>
              <a:defRPr lang="zh-CN"/>
            </a:defPPr>
            <a:lvl1pPr algn="r"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zh-CN" dirty="0">
                <a:solidFill>
                  <a:schemeClr val="tx2"/>
                </a:solidFill>
              </a:rPr>
              <a:t>人群特征分析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436" name="标题 1"/>
          <p:cNvSpPr txBox="1"/>
          <p:nvPr/>
        </p:nvSpPr>
        <p:spPr bwMode="auto">
          <a:xfrm>
            <a:off x="9818757" y="1831282"/>
            <a:ext cx="1736006" cy="363791"/>
          </a:xfrm>
          <a:prstGeom prst="rect">
            <a:avLst/>
          </a:prstGeom>
          <a:noFill/>
        </p:spPr>
        <p:txBody>
          <a:bodyPr wrap="square" lIns="77953" tIns="38976" rIns="77953" bIns="38976" rtlCol="0">
            <a:spAutoFit/>
          </a:bodyPr>
          <a:lstStyle>
            <a:defPPr>
              <a:defRPr lang="zh-CN"/>
            </a:defPPr>
            <a:lvl1pPr algn="r"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zh-CN" dirty="0">
                <a:solidFill>
                  <a:schemeClr val="tx2"/>
                </a:solidFill>
              </a:rPr>
              <a:t>搜索意图分析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437" name="标题 1"/>
          <p:cNvSpPr txBox="1"/>
          <p:nvPr/>
        </p:nvSpPr>
        <p:spPr bwMode="auto">
          <a:xfrm>
            <a:off x="9829085" y="2189209"/>
            <a:ext cx="1736006" cy="363791"/>
          </a:xfrm>
          <a:prstGeom prst="rect">
            <a:avLst/>
          </a:prstGeom>
          <a:noFill/>
        </p:spPr>
        <p:txBody>
          <a:bodyPr wrap="square" lIns="77953" tIns="38976" rIns="77953" bIns="38976" rtlCol="0">
            <a:spAutoFit/>
          </a:bodyPr>
          <a:lstStyle>
            <a:defPPr>
              <a:defRPr lang="zh-CN"/>
            </a:defPPr>
            <a:lvl1pPr algn="r"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zh-CN" dirty="0">
                <a:solidFill>
                  <a:schemeClr val="tx2"/>
                </a:solidFill>
              </a:rPr>
              <a:t>搜索互动分析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438" name="标题 1"/>
          <p:cNvSpPr txBox="1"/>
          <p:nvPr/>
        </p:nvSpPr>
        <p:spPr bwMode="auto">
          <a:xfrm>
            <a:off x="9829085" y="2561296"/>
            <a:ext cx="1736006" cy="363791"/>
          </a:xfrm>
          <a:prstGeom prst="rect">
            <a:avLst/>
          </a:prstGeom>
          <a:noFill/>
        </p:spPr>
        <p:txBody>
          <a:bodyPr wrap="square" lIns="77953" tIns="38976" rIns="77953" bIns="38976" rtlCol="0">
            <a:spAutoFit/>
          </a:bodyPr>
          <a:lstStyle>
            <a:defPPr>
              <a:defRPr lang="zh-CN"/>
            </a:defPPr>
            <a:lvl1pPr algn="r"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zh-CN" dirty="0">
                <a:solidFill>
                  <a:schemeClr val="tx2"/>
                </a:solidFill>
              </a:rPr>
              <a:t>经办绩效分析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439" name="标题 1"/>
          <p:cNvSpPr txBox="1"/>
          <p:nvPr/>
        </p:nvSpPr>
        <p:spPr bwMode="auto">
          <a:xfrm>
            <a:off x="6184504" y="3517907"/>
            <a:ext cx="1490835" cy="363791"/>
          </a:xfrm>
          <a:prstGeom prst="rect">
            <a:avLst/>
          </a:prstGeom>
          <a:noFill/>
        </p:spPr>
        <p:txBody>
          <a:bodyPr wrap="square" lIns="77953" tIns="38976" rIns="77953" bIns="38976" rtlCol="0">
            <a:spAutoFit/>
          </a:bodyPr>
          <a:lstStyle>
            <a:defPPr>
              <a:defRPr lang="zh-CN"/>
            </a:defPPr>
            <a:lvl1pPr algn="r"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>
                <a:solidFill>
                  <a:schemeClr val="tx2"/>
                </a:solidFill>
              </a:rPr>
              <a:t>经办超期预警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440" name="标题 1"/>
          <p:cNvSpPr txBox="1"/>
          <p:nvPr/>
        </p:nvSpPr>
        <p:spPr bwMode="auto">
          <a:xfrm>
            <a:off x="6180055" y="3876714"/>
            <a:ext cx="1490835" cy="363791"/>
          </a:xfrm>
          <a:prstGeom prst="rect">
            <a:avLst/>
          </a:prstGeom>
          <a:noFill/>
        </p:spPr>
        <p:txBody>
          <a:bodyPr wrap="square" lIns="77953" tIns="38976" rIns="77953" bIns="38976" rtlCol="0">
            <a:spAutoFit/>
          </a:bodyPr>
          <a:lstStyle>
            <a:defPPr>
              <a:defRPr lang="zh-CN"/>
            </a:defPPr>
            <a:lvl1pPr algn="r"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>
                <a:solidFill>
                  <a:schemeClr val="tx2"/>
                </a:solidFill>
              </a:rPr>
              <a:t>搜索趋势分析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441" name="标题 1"/>
          <p:cNvSpPr txBox="1"/>
          <p:nvPr/>
        </p:nvSpPr>
        <p:spPr bwMode="auto">
          <a:xfrm>
            <a:off x="9362438" y="4871649"/>
            <a:ext cx="1917921" cy="363791"/>
          </a:xfrm>
          <a:prstGeom prst="rect">
            <a:avLst/>
          </a:prstGeom>
          <a:noFill/>
        </p:spPr>
        <p:txBody>
          <a:bodyPr wrap="square" lIns="77953" tIns="38976" rIns="77953" bIns="38976" rtlCol="0">
            <a:spAutoFit/>
          </a:bodyPr>
          <a:lstStyle>
            <a:defPPr>
              <a:defRPr lang="zh-CN"/>
            </a:defPPr>
            <a:lvl1pPr algn="r"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zh-CN" dirty="0">
                <a:solidFill>
                  <a:schemeClr val="tx2"/>
                </a:solidFill>
              </a:rPr>
              <a:t>问题未沉淀</a:t>
            </a:r>
            <a:endParaRPr lang="en-US" altLang="zh-CN" dirty="0">
              <a:solidFill>
                <a:schemeClr val="tx2"/>
              </a:solidFill>
            </a:endParaRPr>
          </a:p>
        </p:txBody>
      </p:sp>
      <p:sp>
        <p:nvSpPr>
          <p:cNvPr id="442" name="标题 1"/>
          <p:cNvSpPr txBox="1"/>
          <p:nvPr/>
        </p:nvSpPr>
        <p:spPr bwMode="auto">
          <a:xfrm>
            <a:off x="9362438" y="5205229"/>
            <a:ext cx="1917921" cy="363791"/>
          </a:xfrm>
          <a:prstGeom prst="rect">
            <a:avLst/>
          </a:prstGeom>
          <a:noFill/>
        </p:spPr>
        <p:txBody>
          <a:bodyPr wrap="square" lIns="77953" tIns="38976" rIns="77953" bIns="38976" rtlCol="0">
            <a:spAutoFit/>
          </a:bodyPr>
          <a:lstStyle>
            <a:defPPr>
              <a:defRPr lang="zh-CN"/>
            </a:defPPr>
            <a:lvl1pPr algn="r">
              <a:lnSpc>
                <a:spcPct val="150000"/>
              </a:lnSpc>
              <a:defRPr sz="140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zh-CN" dirty="0">
                <a:solidFill>
                  <a:schemeClr val="tx2"/>
                </a:solidFill>
              </a:rPr>
              <a:t>政策已过期</a:t>
            </a:r>
            <a:endParaRPr lang="en-US" altLang="zh-CN" dirty="0">
              <a:solidFill>
                <a:schemeClr val="tx2"/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919924" y="1325402"/>
            <a:ext cx="4749356" cy="5294292"/>
            <a:chOff x="919924" y="1325402"/>
            <a:chExt cx="4749356" cy="5294292"/>
          </a:xfrm>
        </p:grpSpPr>
        <p:grpSp>
          <p:nvGrpSpPr>
            <p:cNvPr id="94" name="组合 93"/>
            <p:cNvGrpSpPr/>
            <p:nvPr/>
          </p:nvGrpSpPr>
          <p:grpSpPr>
            <a:xfrm>
              <a:off x="1509685" y="1325402"/>
              <a:ext cx="3737071" cy="5294292"/>
              <a:chOff x="4529760" y="2255822"/>
              <a:chExt cx="2244946" cy="3180405"/>
            </a:xfrm>
          </p:grpSpPr>
          <p:sp>
            <p:nvSpPr>
              <p:cNvPr id="95" name="íşḷîḑé"/>
              <p:cNvSpPr/>
              <p:nvPr/>
            </p:nvSpPr>
            <p:spPr bwMode="auto">
              <a:xfrm>
                <a:off x="5042217" y="4763416"/>
                <a:ext cx="1156113" cy="672811"/>
              </a:xfrm>
              <a:custGeom>
                <a:avLst/>
                <a:gdLst>
                  <a:gd name="T0" fmla="*/ 36 w 496"/>
                  <a:gd name="T1" fmla="*/ 182 h 289"/>
                  <a:gd name="T2" fmla="*/ 186 w 496"/>
                  <a:gd name="T3" fmla="*/ 268 h 289"/>
                  <a:gd name="T4" fmla="*/ 314 w 496"/>
                  <a:gd name="T5" fmla="*/ 263 h 289"/>
                  <a:gd name="T6" fmla="*/ 496 w 496"/>
                  <a:gd name="T7" fmla="*/ 115 h 289"/>
                  <a:gd name="T8" fmla="*/ 296 w 496"/>
                  <a:gd name="T9" fmla="*/ 0 h 289"/>
                  <a:gd name="T10" fmla="*/ 45 w 496"/>
                  <a:gd name="T11" fmla="*/ 108 h 289"/>
                  <a:gd name="T12" fmla="*/ 36 w 496"/>
                  <a:gd name="T13" fmla="*/ 182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6" h="289">
                    <a:moveTo>
                      <a:pt x="36" y="182"/>
                    </a:moveTo>
                    <a:cubicBezTo>
                      <a:pt x="186" y="268"/>
                      <a:pt x="186" y="268"/>
                      <a:pt x="186" y="268"/>
                    </a:cubicBezTo>
                    <a:cubicBezTo>
                      <a:pt x="222" y="289"/>
                      <a:pt x="282" y="287"/>
                      <a:pt x="314" y="263"/>
                    </a:cubicBezTo>
                    <a:cubicBezTo>
                      <a:pt x="496" y="115"/>
                      <a:pt x="496" y="115"/>
                      <a:pt x="496" y="115"/>
                    </a:cubicBezTo>
                    <a:cubicBezTo>
                      <a:pt x="296" y="0"/>
                      <a:pt x="296" y="0"/>
                      <a:pt x="296" y="0"/>
                    </a:cubicBezTo>
                    <a:cubicBezTo>
                      <a:pt x="45" y="108"/>
                      <a:pt x="45" y="108"/>
                      <a:pt x="45" y="108"/>
                    </a:cubicBezTo>
                    <a:cubicBezTo>
                      <a:pt x="4" y="126"/>
                      <a:pt x="0" y="161"/>
                      <a:pt x="36" y="182"/>
                    </a:cubicBezTo>
                  </a:path>
                </a:pathLst>
              </a:custGeom>
              <a:solidFill>
                <a:srgbClr val="CBDFE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6" name="íṩ1ïḑe"/>
              <p:cNvSpPr/>
              <p:nvPr/>
            </p:nvSpPr>
            <p:spPr bwMode="auto">
              <a:xfrm>
                <a:off x="5042217" y="4744353"/>
                <a:ext cx="1128080" cy="651505"/>
              </a:xfrm>
              <a:custGeom>
                <a:avLst/>
                <a:gdLst>
                  <a:gd name="T0" fmla="*/ 36 w 484"/>
                  <a:gd name="T1" fmla="*/ 173 h 280"/>
                  <a:gd name="T2" fmla="*/ 186 w 484"/>
                  <a:gd name="T3" fmla="*/ 259 h 280"/>
                  <a:gd name="T4" fmla="*/ 314 w 484"/>
                  <a:gd name="T5" fmla="*/ 254 h 280"/>
                  <a:gd name="T6" fmla="*/ 484 w 484"/>
                  <a:gd name="T7" fmla="*/ 116 h 280"/>
                  <a:gd name="T8" fmla="*/ 284 w 484"/>
                  <a:gd name="T9" fmla="*/ 0 h 280"/>
                  <a:gd name="T10" fmla="*/ 45 w 484"/>
                  <a:gd name="T11" fmla="*/ 99 h 280"/>
                  <a:gd name="T12" fmla="*/ 36 w 484"/>
                  <a:gd name="T13" fmla="*/ 173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4" h="280">
                    <a:moveTo>
                      <a:pt x="36" y="173"/>
                    </a:moveTo>
                    <a:cubicBezTo>
                      <a:pt x="186" y="259"/>
                      <a:pt x="186" y="259"/>
                      <a:pt x="186" y="259"/>
                    </a:cubicBezTo>
                    <a:cubicBezTo>
                      <a:pt x="222" y="280"/>
                      <a:pt x="282" y="278"/>
                      <a:pt x="314" y="254"/>
                    </a:cubicBezTo>
                    <a:cubicBezTo>
                      <a:pt x="484" y="116"/>
                      <a:pt x="484" y="116"/>
                      <a:pt x="484" y="116"/>
                    </a:cubicBezTo>
                    <a:cubicBezTo>
                      <a:pt x="284" y="0"/>
                      <a:pt x="284" y="0"/>
                      <a:pt x="284" y="0"/>
                    </a:cubicBezTo>
                    <a:cubicBezTo>
                      <a:pt x="45" y="99"/>
                      <a:pt x="45" y="99"/>
                      <a:pt x="45" y="99"/>
                    </a:cubicBezTo>
                    <a:cubicBezTo>
                      <a:pt x="4" y="117"/>
                      <a:pt x="0" y="152"/>
                      <a:pt x="36" y="173"/>
                    </a:cubicBezTo>
                  </a:path>
                </a:pathLst>
              </a:custGeom>
              <a:solidFill>
                <a:srgbClr val="F8F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7" name="ïsliďé"/>
              <p:cNvSpPr/>
              <p:nvPr/>
            </p:nvSpPr>
            <p:spPr bwMode="auto">
              <a:xfrm>
                <a:off x="6677148" y="5209714"/>
                <a:ext cx="90830" cy="211936"/>
              </a:xfrm>
              <a:custGeom>
                <a:avLst/>
                <a:gdLst>
                  <a:gd name="T0" fmla="*/ 0 w 81"/>
                  <a:gd name="T1" fmla="*/ 46 h 189"/>
                  <a:gd name="T2" fmla="*/ 81 w 81"/>
                  <a:gd name="T3" fmla="*/ 0 h 189"/>
                  <a:gd name="T4" fmla="*/ 81 w 81"/>
                  <a:gd name="T5" fmla="*/ 144 h 189"/>
                  <a:gd name="T6" fmla="*/ 0 w 81"/>
                  <a:gd name="T7" fmla="*/ 189 h 189"/>
                  <a:gd name="T8" fmla="*/ 0 w 81"/>
                  <a:gd name="T9" fmla="*/ 46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1" h="189">
                    <a:moveTo>
                      <a:pt x="0" y="46"/>
                    </a:moveTo>
                    <a:lnTo>
                      <a:pt x="81" y="0"/>
                    </a:lnTo>
                    <a:lnTo>
                      <a:pt x="81" y="144"/>
                    </a:lnTo>
                    <a:lnTo>
                      <a:pt x="0" y="189"/>
                    </a:lnTo>
                    <a:lnTo>
                      <a:pt x="0" y="46"/>
                    </a:lnTo>
                    <a:close/>
                  </a:path>
                </a:pathLst>
              </a:custGeom>
              <a:solidFill>
                <a:srgbClr val="A8CD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8" name="ïsḷíḓe"/>
              <p:cNvSpPr/>
              <p:nvPr/>
            </p:nvSpPr>
            <p:spPr bwMode="auto">
              <a:xfrm>
                <a:off x="4529760" y="4023324"/>
                <a:ext cx="2147388" cy="1398326"/>
              </a:xfrm>
              <a:custGeom>
                <a:avLst/>
                <a:gdLst>
                  <a:gd name="T0" fmla="*/ 1915 w 1915"/>
                  <a:gd name="T1" fmla="*/ 1104 h 1247"/>
                  <a:gd name="T2" fmla="*/ 1915 w 1915"/>
                  <a:gd name="T3" fmla="*/ 1247 h 1247"/>
                  <a:gd name="T4" fmla="*/ 0 w 1915"/>
                  <a:gd name="T5" fmla="*/ 141 h 1247"/>
                  <a:gd name="T6" fmla="*/ 0 w 1915"/>
                  <a:gd name="T7" fmla="*/ 0 h 1247"/>
                  <a:gd name="T8" fmla="*/ 1915 w 1915"/>
                  <a:gd name="T9" fmla="*/ 1104 h 1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5" h="1247">
                    <a:moveTo>
                      <a:pt x="1915" y="1104"/>
                    </a:moveTo>
                    <a:lnTo>
                      <a:pt x="1915" y="1247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915" y="1104"/>
                    </a:lnTo>
                    <a:close/>
                  </a:path>
                </a:pathLst>
              </a:custGeom>
              <a:solidFill>
                <a:srgbClr val="F8FB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99" name="iśļiḍé"/>
              <p:cNvSpPr/>
              <p:nvPr/>
            </p:nvSpPr>
            <p:spPr bwMode="auto">
              <a:xfrm>
                <a:off x="4529760" y="4023324"/>
                <a:ext cx="2147388" cy="1398326"/>
              </a:xfrm>
              <a:custGeom>
                <a:avLst/>
                <a:gdLst>
                  <a:gd name="T0" fmla="*/ 1915 w 1915"/>
                  <a:gd name="T1" fmla="*/ 1104 h 1247"/>
                  <a:gd name="T2" fmla="*/ 1915 w 1915"/>
                  <a:gd name="T3" fmla="*/ 1247 h 1247"/>
                  <a:gd name="T4" fmla="*/ 0 w 1915"/>
                  <a:gd name="T5" fmla="*/ 141 h 1247"/>
                  <a:gd name="T6" fmla="*/ 0 w 1915"/>
                  <a:gd name="T7" fmla="*/ 0 h 1247"/>
                  <a:gd name="T8" fmla="*/ 1915 w 1915"/>
                  <a:gd name="T9" fmla="*/ 1104 h 1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5" h="1247">
                    <a:moveTo>
                      <a:pt x="1915" y="1104"/>
                    </a:moveTo>
                    <a:lnTo>
                      <a:pt x="1915" y="1247"/>
                    </a:lnTo>
                    <a:lnTo>
                      <a:pt x="0" y="141"/>
                    </a:lnTo>
                    <a:lnTo>
                      <a:pt x="0" y="0"/>
                    </a:lnTo>
                    <a:lnTo>
                      <a:pt x="1915" y="1104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0" name="íśľïdê"/>
              <p:cNvSpPr/>
              <p:nvPr/>
            </p:nvSpPr>
            <p:spPr bwMode="auto">
              <a:xfrm>
                <a:off x="6673333" y="3485075"/>
                <a:ext cx="97558" cy="1776221"/>
              </a:xfrm>
              <a:custGeom>
                <a:avLst/>
                <a:gdLst>
                  <a:gd name="T0" fmla="*/ 6 w 87"/>
                  <a:gd name="T1" fmla="*/ 46 h 1584"/>
                  <a:gd name="T2" fmla="*/ 87 w 87"/>
                  <a:gd name="T3" fmla="*/ 0 h 1584"/>
                  <a:gd name="T4" fmla="*/ 81 w 87"/>
                  <a:gd name="T5" fmla="*/ 1538 h 1584"/>
                  <a:gd name="T6" fmla="*/ 0 w 87"/>
                  <a:gd name="T7" fmla="*/ 1584 h 1584"/>
                  <a:gd name="T8" fmla="*/ 6 w 87"/>
                  <a:gd name="T9" fmla="*/ 46 h 15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1584">
                    <a:moveTo>
                      <a:pt x="6" y="46"/>
                    </a:moveTo>
                    <a:lnTo>
                      <a:pt x="87" y="0"/>
                    </a:lnTo>
                    <a:lnTo>
                      <a:pt x="81" y="1538"/>
                    </a:lnTo>
                    <a:lnTo>
                      <a:pt x="0" y="1584"/>
                    </a:lnTo>
                    <a:lnTo>
                      <a:pt x="6" y="46"/>
                    </a:lnTo>
                    <a:close/>
                  </a:path>
                </a:pathLst>
              </a:custGeom>
              <a:solidFill>
                <a:srgbClr val="121C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1" name="îşlíḑé"/>
              <p:cNvSpPr/>
              <p:nvPr/>
            </p:nvSpPr>
            <p:spPr bwMode="auto">
              <a:xfrm>
                <a:off x="4534246" y="2255822"/>
                <a:ext cx="2240460" cy="1289554"/>
              </a:xfrm>
              <a:custGeom>
                <a:avLst/>
                <a:gdLst>
                  <a:gd name="T0" fmla="*/ 0 w 1998"/>
                  <a:gd name="T1" fmla="*/ 43 h 1150"/>
                  <a:gd name="T2" fmla="*/ 81 w 1998"/>
                  <a:gd name="T3" fmla="*/ 0 h 1150"/>
                  <a:gd name="T4" fmla="*/ 1998 w 1998"/>
                  <a:gd name="T5" fmla="*/ 1104 h 1150"/>
                  <a:gd name="T6" fmla="*/ 1917 w 1998"/>
                  <a:gd name="T7" fmla="*/ 1150 h 1150"/>
                  <a:gd name="T8" fmla="*/ 0 w 1998"/>
                  <a:gd name="T9" fmla="*/ 43 h 1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98" h="1150">
                    <a:moveTo>
                      <a:pt x="0" y="43"/>
                    </a:moveTo>
                    <a:lnTo>
                      <a:pt x="81" y="0"/>
                    </a:lnTo>
                    <a:lnTo>
                      <a:pt x="1998" y="1104"/>
                    </a:lnTo>
                    <a:lnTo>
                      <a:pt x="1917" y="1150"/>
                    </a:lnTo>
                    <a:lnTo>
                      <a:pt x="0" y="43"/>
                    </a:lnTo>
                    <a:close/>
                  </a:path>
                </a:pathLst>
              </a:custGeom>
              <a:solidFill>
                <a:srgbClr val="1F2D3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2" name="íşḻíḑé"/>
              <p:cNvSpPr/>
              <p:nvPr/>
            </p:nvSpPr>
            <p:spPr bwMode="auto">
              <a:xfrm>
                <a:off x="4529760" y="2295321"/>
                <a:ext cx="2154117" cy="2965975"/>
              </a:xfrm>
              <a:custGeom>
                <a:avLst/>
                <a:gdLst>
                  <a:gd name="T0" fmla="*/ 1921 w 1921"/>
                  <a:gd name="T1" fmla="*/ 1107 h 2645"/>
                  <a:gd name="T2" fmla="*/ 1915 w 1921"/>
                  <a:gd name="T3" fmla="*/ 2645 h 2645"/>
                  <a:gd name="T4" fmla="*/ 0 w 1921"/>
                  <a:gd name="T5" fmla="*/ 1541 h 2645"/>
                  <a:gd name="T6" fmla="*/ 4 w 1921"/>
                  <a:gd name="T7" fmla="*/ 0 h 2645"/>
                  <a:gd name="T8" fmla="*/ 1921 w 1921"/>
                  <a:gd name="T9" fmla="*/ 1107 h 2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1" h="2645">
                    <a:moveTo>
                      <a:pt x="1921" y="1107"/>
                    </a:moveTo>
                    <a:lnTo>
                      <a:pt x="1915" y="2645"/>
                    </a:lnTo>
                    <a:lnTo>
                      <a:pt x="0" y="1541"/>
                    </a:lnTo>
                    <a:lnTo>
                      <a:pt x="4" y="0"/>
                    </a:lnTo>
                    <a:lnTo>
                      <a:pt x="1921" y="1107"/>
                    </a:lnTo>
                    <a:close/>
                  </a:path>
                </a:pathLst>
              </a:custGeom>
              <a:solidFill>
                <a:srgbClr val="3D4B5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3" name="îš1îḑé"/>
              <p:cNvSpPr/>
              <p:nvPr/>
            </p:nvSpPr>
            <p:spPr bwMode="auto">
              <a:xfrm>
                <a:off x="4529760" y="2295321"/>
                <a:ext cx="2154117" cy="2965975"/>
              </a:xfrm>
              <a:custGeom>
                <a:avLst/>
                <a:gdLst>
                  <a:gd name="T0" fmla="*/ 1921 w 1921"/>
                  <a:gd name="T1" fmla="*/ 1107 h 2645"/>
                  <a:gd name="T2" fmla="*/ 1915 w 1921"/>
                  <a:gd name="T3" fmla="*/ 2645 h 2645"/>
                  <a:gd name="T4" fmla="*/ 0 w 1921"/>
                  <a:gd name="T5" fmla="*/ 1541 h 2645"/>
                  <a:gd name="T6" fmla="*/ 4 w 1921"/>
                  <a:gd name="T7" fmla="*/ 0 h 2645"/>
                  <a:gd name="T8" fmla="*/ 1921 w 1921"/>
                  <a:gd name="T9" fmla="*/ 1107 h 2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1" h="2645">
                    <a:moveTo>
                      <a:pt x="1921" y="1107"/>
                    </a:moveTo>
                    <a:lnTo>
                      <a:pt x="1915" y="2645"/>
                    </a:lnTo>
                    <a:lnTo>
                      <a:pt x="0" y="1541"/>
                    </a:lnTo>
                    <a:lnTo>
                      <a:pt x="4" y="0"/>
                    </a:lnTo>
                    <a:lnTo>
                      <a:pt x="1921" y="110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4" name="í$1îḍè"/>
              <p:cNvSpPr/>
              <p:nvPr/>
            </p:nvSpPr>
            <p:spPr bwMode="auto">
              <a:xfrm>
                <a:off x="4599284" y="2405214"/>
                <a:ext cx="2011704" cy="2746190"/>
              </a:xfrm>
              <a:custGeom>
                <a:avLst/>
                <a:gdLst>
                  <a:gd name="T0" fmla="*/ 1794 w 1794"/>
                  <a:gd name="T1" fmla="*/ 1042 h 2449"/>
                  <a:gd name="T2" fmla="*/ 1790 w 1794"/>
                  <a:gd name="T3" fmla="*/ 2449 h 2449"/>
                  <a:gd name="T4" fmla="*/ 0 w 1794"/>
                  <a:gd name="T5" fmla="*/ 1407 h 2449"/>
                  <a:gd name="T6" fmla="*/ 5 w 1794"/>
                  <a:gd name="T7" fmla="*/ 0 h 2449"/>
                  <a:gd name="T8" fmla="*/ 1794 w 1794"/>
                  <a:gd name="T9" fmla="*/ 1042 h 2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4" h="2449">
                    <a:moveTo>
                      <a:pt x="1794" y="1042"/>
                    </a:moveTo>
                    <a:lnTo>
                      <a:pt x="1790" y="2449"/>
                    </a:lnTo>
                    <a:lnTo>
                      <a:pt x="0" y="1407"/>
                    </a:lnTo>
                    <a:lnTo>
                      <a:pt x="5" y="0"/>
                    </a:lnTo>
                    <a:lnTo>
                      <a:pt x="1794" y="1042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5" name="iśḻíḍè"/>
              <p:cNvSpPr/>
              <p:nvPr/>
            </p:nvSpPr>
            <p:spPr bwMode="auto">
              <a:xfrm>
                <a:off x="4599284" y="2405214"/>
                <a:ext cx="2011704" cy="2746190"/>
              </a:xfrm>
              <a:custGeom>
                <a:avLst/>
                <a:gdLst>
                  <a:gd name="T0" fmla="*/ 1794 w 1794"/>
                  <a:gd name="T1" fmla="*/ 1042 h 2449"/>
                  <a:gd name="T2" fmla="*/ 1790 w 1794"/>
                  <a:gd name="T3" fmla="*/ 2449 h 2449"/>
                  <a:gd name="T4" fmla="*/ 0 w 1794"/>
                  <a:gd name="T5" fmla="*/ 1407 h 2449"/>
                  <a:gd name="T6" fmla="*/ 5 w 1794"/>
                  <a:gd name="T7" fmla="*/ 0 h 2449"/>
                  <a:gd name="T8" fmla="*/ 1794 w 1794"/>
                  <a:gd name="T9" fmla="*/ 1042 h 2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94" h="2449">
                    <a:moveTo>
                      <a:pt x="1794" y="1042"/>
                    </a:moveTo>
                    <a:lnTo>
                      <a:pt x="1790" y="2449"/>
                    </a:lnTo>
                    <a:lnTo>
                      <a:pt x="0" y="1407"/>
                    </a:lnTo>
                    <a:lnTo>
                      <a:pt x="5" y="0"/>
                    </a:lnTo>
                    <a:lnTo>
                      <a:pt x="1794" y="1042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anchor="ctr"/>
              <a:lstStyle/>
              <a:p>
                <a:pPr algn="ctr"/>
              </a:p>
            </p:txBody>
          </p:sp>
          <p:sp>
            <p:nvSpPr>
              <p:cNvPr id="106" name="任意多边形 105"/>
              <p:cNvSpPr/>
              <p:nvPr/>
            </p:nvSpPr>
            <p:spPr>
              <a:xfrm rot="10800000">
                <a:off x="4596766" y="2400939"/>
                <a:ext cx="2014334" cy="1959920"/>
              </a:xfrm>
              <a:custGeom>
                <a:avLst/>
                <a:gdLst>
                  <a:gd name="connsiteX0" fmla="*/ 12192001 w 12192001"/>
                  <a:gd name="connsiteY0" fmla="*/ 4932488 h 4932488"/>
                  <a:gd name="connsiteX1" fmla="*/ 0 w 12192001"/>
                  <a:gd name="connsiteY1" fmla="*/ 4932488 h 4932488"/>
                  <a:gd name="connsiteX2" fmla="*/ 0 w 12192001"/>
                  <a:gd name="connsiteY2" fmla="*/ 2660678 h 4932488"/>
                  <a:gd name="connsiteX3" fmla="*/ 12192001 w 12192001"/>
                  <a:gd name="connsiteY3" fmla="*/ 0 h 4932488"/>
                  <a:gd name="connsiteX0-1" fmla="*/ 12192001 w 12192001"/>
                  <a:gd name="connsiteY0-2" fmla="*/ 4959883 h 4959883"/>
                  <a:gd name="connsiteX1-3" fmla="*/ 0 w 12192001"/>
                  <a:gd name="connsiteY1-4" fmla="*/ 4959883 h 4959883"/>
                  <a:gd name="connsiteX2-5" fmla="*/ 0 w 12192001"/>
                  <a:gd name="connsiteY2-6" fmla="*/ 0 h 4959883"/>
                  <a:gd name="connsiteX3-7" fmla="*/ 12192001 w 12192001"/>
                  <a:gd name="connsiteY3-8" fmla="*/ 27395 h 4959883"/>
                  <a:gd name="connsiteX4" fmla="*/ 12192001 w 12192001"/>
                  <a:gd name="connsiteY4" fmla="*/ 4959883 h 4959883"/>
                  <a:gd name="connsiteX0-9" fmla="*/ 12192001 w 12192001"/>
                  <a:gd name="connsiteY0-10" fmla="*/ 4959883 h 4959883"/>
                  <a:gd name="connsiteX1-11" fmla="*/ 0 w 12192001"/>
                  <a:gd name="connsiteY1-12" fmla="*/ 4959883 h 4959883"/>
                  <a:gd name="connsiteX2-13" fmla="*/ 0 w 12192001"/>
                  <a:gd name="connsiteY2-14" fmla="*/ 0 h 4959883"/>
                  <a:gd name="connsiteX3-15" fmla="*/ 12192001 w 12192001"/>
                  <a:gd name="connsiteY3-16" fmla="*/ 27395 h 4959883"/>
                  <a:gd name="connsiteX4-17" fmla="*/ 12192001 w 12192001"/>
                  <a:gd name="connsiteY4-18" fmla="*/ 4959883 h 4959883"/>
                  <a:gd name="connsiteX0-19" fmla="*/ 12192001 w 12192001"/>
                  <a:gd name="connsiteY0-20" fmla="*/ 4959883 h 4959883"/>
                  <a:gd name="connsiteX1-21" fmla="*/ 0 w 12192001"/>
                  <a:gd name="connsiteY1-22" fmla="*/ 4959883 h 4959883"/>
                  <a:gd name="connsiteX2-23" fmla="*/ 0 w 12192001"/>
                  <a:gd name="connsiteY2-24" fmla="*/ 0 h 4959883"/>
                  <a:gd name="connsiteX3-25" fmla="*/ 12192001 w 12192001"/>
                  <a:gd name="connsiteY3-26" fmla="*/ 2958 h 4959883"/>
                  <a:gd name="connsiteX4-27" fmla="*/ 12192001 w 12192001"/>
                  <a:gd name="connsiteY4-28" fmla="*/ 4959883 h 4959883"/>
                  <a:gd name="connsiteX0-29" fmla="*/ 12192001 w 12192001"/>
                  <a:gd name="connsiteY0-30" fmla="*/ 4956925 h 4956925"/>
                  <a:gd name="connsiteX1-31" fmla="*/ 0 w 12192001"/>
                  <a:gd name="connsiteY1-32" fmla="*/ 4956925 h 4956925"/>
                  <a:gd name="connsiteX2-33" fmla="*/ 0 w 12192001"/>
                  <a:gd name="connsiteY2-34" fmla="*/ 1707634 h 4956925"/>
                  <a:gd name="connsiteX3-35" fmla="*/ 12192001 w 12192001"/>
                  <a:gd name="connsiteY3-36" fmla="*/ 0 h 4956925"/>
                  <a:gd name="connsiteX4-37" fmla="*/ 12192001 w 12192001"/>
                  <a:gd name="connsiteY4-38" fmla="*/ 4956925 h 4956925"/>
                  <a:gd name="connsiteX0-39" fmla="*/ 11432561 w 12192001"/>
                  <a:gd name="connsiteY0-40" fmla="*/ 6677292 h 6677292"/>
                  <a:gd name="connsiteX1-41" fmla="*/ 0 w 12192001"/>
                  <a:gd name="connsiteY1-42" fmla="*/ 4956925 h 6677292"/>
                  <a:gd name="connsiteX2-43" fmla="*/ 0 w 12192001"/>
                  <a:gd name="connsiteY2-44" fmla="*/ 1707634 h 6677292"/>
                  <a:gd name="connsiteX3-45" fmla="*/ 12192001 w 12192001"/>
                  <a:gd name="connsiteY3-46" fmla="*/ 0 h 6677292"/>
                  <a:gd name="connsiteX4-47" fmla="*/ 11432561 w 12192001"/>
                  <a:gd name="connsiteY4-48" fmla="*/ 6677292 h 6677292"/>
                  <a:gd name="connsiteX0-49" fmla="*/ 11432561 w 12192001"/>
                  <a:gd name="connsiteY0-50" fmla="*/ 6677292 h 6677292"/>
                  <a:gd name="connsiteX1-51" fmla="*/ 3463047 w 12192001"/>
                  <a:gd name="connsiteY1-52" fmla="*/ 2943314 h 6677292"/>
                  <a:gd name="connsiteX2-53" fmla="*/ 0 w 12192001"/>
                  <a:gd name="connsiteY2-54" fmla="*/ 1707634 h 6677292"/>
                  <a:gd name="connsiteX3-55" fmla="*/ 12192001 w 12192001"/>
                  <a:gd name="connsiteY3-56" fmla="*/ 0 h 6677292"/>
                  <a:gd name="connsiteX4-57" fmla="*/ 11432561 w 12192001"/>
                  <a:gd name="connsiteY4-58" fmla="*/ 6677292 h 6677292"/>
                  <a:gd name="connsiteX0-59" fmla="*/ 11432561 w 12192001"/>
                  <a:gd name="connsiteY0-60" fmla="*/ 6677292 h 6677292"/>
                  <a:gd name="connsiteX1-61" fmla="*/ 3554180 w 12192001"/>
                  <a:gd name="connsiteY1-62" fmla="*/ 3744848 h 6677292"/>
                  <a:gd name="connsiteX2-63" fmla="*/ 0 w 12192001"/>
                  <a:gd name="connsiteY2-64" fmla="*/ 1707634 h 6677292"/>
                  <a:gd name="connsiteX3-65" fmla="*/ 12192001 w 12192001"/>
                  <a:gd name="connsiteY3-66" fmla="*/ 0 h 6677292"/>
                  <a:gd name="connsiteX4-67" fmla="*/ 11432561 w 12192001"/>
                  <a:gd name="connsiteY4-68" fmla="*/ 6677292 h 6677292"/>
                  <a:gd name="connsiteX0-69" fmla="*/ 7939136 w 8698576"/>
                  <a:gd name="connsiteY0-70" fmla="*/ 6983269 h 6983269"/>
                  <a:gd name="connsiteX1-71" fmla="*/ 60755 w 8698576"/>
                  <a:gd name="connsiteY1-72" fmla="*/ 4050825 h 6983269"/>
                  <a:gd name="connsiteX2-73" fmla="*/ 0 w 8698576"/>
                  <a:gd name="connsiteY2-74" fmla="*/ 0 h 6983269"/>
                  <a:gd name="connsiteX3-75" fmla="*/ 8698576 w 8698576"/>
                  <a:gd name="connsiteY3-76" fmla="*/ 305977 h 6983269"/>
                  <a:gd name="connsiteX4-77" fmla="*/ 7939136 w 8698576"/>
                  <a:gd name="connsiteY4-78" fmla="*/ 6983269 h 6983269"/>
                  <a:gd name="connsiteX0-79" fmla="*/ 7969514 w 8728954"/>
                  <a:gd name="connsiteY0-80" fmla="*/ 6983269 h 6983269"/>
                  <a:gd name="connsiteX1-81" fmla="*/ 0 w 8728954"/>
                  <a:gd name="connsiteY1-82" fmla="*/ 3972627 h 6983269"/>
                  <a:gd name="connsiteX2-83" fmla="*/ 30378 w 8728954"/>
                  <a:gd name="connsiteY2-84" fmla="*/ 0 h 6983269"/>
                  <a:gd name="connsiteX3-85" fmla="*/ 8728954 w 8728954"/>
                  <a:gd name="connsiteY3-86" fmla="*/ 305977 h 6983269"/>
                  <a:gd name="connsiteX4-87" fmla="*/ 7969514 w 8728954"/>
                  <a:gd name="connsiteY4-88" fmla="*/ 6983269 h 6983269"/>
                  <a:gd name="connsiteX0-89" fmla="*/ 7969514 w 7969514"/>
                  <a:gd name="connsiteY0-90" fmla="*/ 6983269 h 6983269"/>
                  <a:gd name="connsiteX1-91" fmla="*/ 0 w 7969514"/>
                  <a:gd name="connsiteY1-92" fmla="*/ 3972627 h 6983269"/>
                  <a:gd name="connsiteX2-93" fmla="*/ 30378 w 7969514"/>
                  <a:gd name="connsiteY2-94" fmla="*/ 0 h 6983269"/>
                  <a:gd name="connsiteX3-95" fmla="*/ 7908759 w 7969514"/>
                  <a:gd name="connsiteY3-96" fmla="*/ 2808329 h 6983269"/>
                  <a:gd name="connsiteX4-97" fmla="*/ 7969514 w 7969514"/>
                  <a:gd name="connsiteY4-98" fmla="*/ 6983269 h 6983269"/>
                  <a:gd name="connsiteX0-99" fmla="*/ 7969514 w 8091024"/>
                  <a:gd name="connsiteY0-100" fmla="*/ 6983269 h 6983269"/>
                  <a:gd name="connsiteX1-101" fmla="*/ 0 w 8091024"/>
                  <a:gd name="connsiteY1-102" fmla="*/ 3972627 h 6983269"/>
                  <a:gd name="connsiteX2-103" fmla="*/ 30378 w 8091024"/>
                  <a:gd name="connsiteY2-104" fmla="*/ 0 h 6983269"/>
                  <a:gd name="connsiteX3-105" fmla="*/ 8091024 w 8091024"/>
                  <a:gd name="connsiteY3-106" fmla="*/ 2945176 h 6983269"/>
                  <a:gd name="connsiteX4-107" fmla="*/ 7969514 w 8091024"/>
                  <a:gd name="connsiteY4-108" fmla="*/ 6983269 h 6983269"/>
                  <a:gd name="connsiteX0-109" fmla="*/ 7969514 w 8091024"/>
                  <a:gd name="connsiteY0-110" fmla="*/ 7041918 h 7041918"/>
                  <a:gd name="connsiteX1-111" fmla="*/ 0 w 8091024"/>
                  <a:gd name="connsiteY1-112" fmla="*/ 4031276 h 7041918"/>
                  <a:gd name="connsiteX2-113" fmla="*/ 60755 w 8091024"/>
                  <a:gd name="connsiteY2-114" fmla="*/ 0 h 7041918"/>
                  <a:gd name="connsiteX3-115" fmla="*/ 8091024 w 8091024"/>
                  <a:gd name="connsiteY3-116" fmla="*/ 3003825 h 7041918"/>
                  <a:gd name="connsiteX4-117" fmla="*/ 7969514 w 8091024"/>
                  <a:gd name="connsiteY4-118" fmla="*/ 7041918 h 7041918"/>
                  <a:gd name="connsiteX0-119" fmla="*/ 7969514 w 8091024"/>
                  <a:gd name="connsiteY0-120" fmla="*/ 7041918 h 7041918"/>
                  <a:gd name="connsiteX1-121" fmla="*/ 0 w 8091024"/>
                  <a:gd name="connsiteY1-122" fmla="*/ 4031276 h 7041918"/>
                  <a:gd name="connsiteX2-123" fmla="*/ 60755 w 8091024"/>
                  <a:gd name="connsiteY2-124" fmla="*/ 0 h 7041918"/>
                  <a:gd name="connsiteX3-125" fmla="*/ 8091024 w 8091024"/>
                  <a:gd name="connsiteY3-126" fmla="*/ 3003825 h 7041918"/>
                  <a:gd name="connsiteX4-127" fmla="*/ 7969514 w 8091024"/>
                  <a:gd name="connsiteY4-128" fmla="*/ 7041918 h 7041918"/>
                  <a:gd name="connsiteX0-129" fmla="*/ 7969514 w 8091024"/>
                  <a:gd name="connsiteY0-130" fmla="*/ 7041918 h 7041918"/>
                  <a:gd name="connsiteX1-131" fmla="*/ 0 w 8091024"/>
                  <a:gd name="connsiteY1-132" fmla="*/ 4031276 h 7041918"/>
                  <a:gd name="connsiteX2-133" fmla="*/ 30378 w 8091024"/>
                  <a:gd name="connsiteY2-134" fmla="*/ 0 h 7041918"/>
                  <a:gd name="connsiteX3-135" fmla="*/ 8091024 w 8091024"/>
                  <a:gd name="connsiteY3-136" fmla="*/ 3003825 h 7041918"/>
                  <a:gd name="connsiteX4-137" fmla="*/ 7969514 w 8091024"/>
                  <a:gd name="connsiteY4-138" fmla="*/ 7041918 h 7041918"/>
                  <a:gd name="connsiteX0-139" fmla="*/ 7969514 w 8091024"/>
                  <a:gd name="connsiteY0-140" fmla="*/ 5028307 h 5028307"/>
                  <a:gd name="connsiteX1-141" fmla="*/ 0 w 8091024"/>
                  <a:gd name="connsiteY1-142" fmla="*/ 2017665 h 5028307"/>
                  <a:gd name="connsiteX2-143" fmla="*/ 60755 w 8091024"/>
                  <a:gd name="connsiteY2-144" fmla="*/ 0 h 5028307"/>
                  <a:gd name="connsiteX3-145" fmla="*/ 8091024 w 8091024"/>
                  <a:gd name="connsiteY3-146" fmla="*/ 990214 h 5028307"/>
                  <a:gd name="connsiteX4-147" fmla="*/ 7969514 w 8091024"/>
                  <a:gd name="connsiteY4-148" fmla="*/ 5028307 h 5028307"/>
                  <a:gd name="connsiteX0-149" fmla="*/ 7969514 w 8091024"/>
                  <a:gd name="connsiteY0-150" fmla="*/ 5028307 h 5028307"/>
                  <a:gd name="connsiteX1-151" fmla="*/ 0 w 8091024"/>
                  <a:gd name="connsiteY1-152" fmla="*/ 2017665 h 5028307"/>
                  <a:gd name="connsiteX2-153" fmla="*/ 30378 w 8091024"/>
                  <a:gd name="connsiteY2-154" fmla="*/ 0 h 5028307"/>
                  <a:gd name="connsiteX3-155" fmla="*/ 8091024 w 8091024"/>
                  <a:gd name="connsiteY3-156" fmla="*/ 990214 h 5028307"/>
                  <a:gd name="connsiteX4-157" fmla="*/ 7969514 w 8091024"/>
                  <a:gd name="connsiteY4-158" fmla="*/ 5028307 h 5028307"/>
                  <a:gd name="connsiteX0-159" fmla="*/ 8030269 w 8091024"/>
                  <a:gd name="connsiteY0-160" fmla="*/ 5028307 h 5028307"/>
                  <a:gd name="connsiteX1-161" fmla="*/ 0 w 8091024"/>
                  <a:gd name="connsiteY1-162" fmla="*/ 2017665 h 5028307"/>
                  <a:gd name="connsiteX2-163" fmla="*/ 30378 w 8091024"/>
                  <a:gd name="connsiteY2-164" fmla="*/ 0 h 5028307"/>
                  <a:gd name="connsiteX3-165" fmla="*/ 8091024 w 8091024"/>
                  <a:gd name="connsiteY3-166" fmla="*/ 990214 h 5028307"/>
                  <a:gd name="connsiteX4-167" fmla="*/ 8030269 w 8091024"/>
                  <a:gd name="connsiteY4-168" fmla="*/ 5028307 h 5028307"/>
                  <a:gd name="connsiteX0-169" fmla="*/ 8030269 w 8075817"/>
                  <a:gd name="connsiteY0-170" fmla="*/ 5028307 h 5028307"/>
                  <a:gd name="connsiteX1-171" fmla="*/ 0 w 8075817"/>
                  <a:gd name="connsiteY1-172" fmla="*/ 2017665 h 5028307"/>
                  <a:gd name="connsiteX2-173" fmla="*/ 30378 w 8075817"/>
                  <a:gd name="connsiteY2-174" fmla="*/ 0 h 5028307"/>
                  <a:gd name="connsiteX3-175" fmla="*/ 8075817 w 8075817"/>
                  <a:gd name="connsiteY3-176" fmla="*/ 990214 h 5028307"/>
                  <a:gd name="connsiteX4-177" fmla="*/ 8030269 w 8075817"/>
                  <a:gd name="connsiteY4-178" fmla="*/ 5028307 h 5028307"/>
                  <a:gd name="connsiteX0-179" fmla="*/ 8030269 w 8060610"/>
                  <a:gd name="connsiteY0-180" fmla="*/ 5028307 h 5028307"/>
                  <a:gd name="connsiteX1-181" fmla="*/ 0 w 8060610"/>
                  <a:gd name="connsiteY1-182" fmla="*/ 2017665 h 5028307"/>
                  <a:gd name="connsiteX2-183" fmla="*/ 30378 w 8060610"/>
                  <a:gd name="connsiteY2-184" fmla="*/ 0 h 5028307"/>
                  <a:gd name="connsiteX3-185" fmla="*/ 8060610 w 8060610"/>
                  <a:gd name="connsiteY3-186" fmla="*/ 970641 h 5028307"/>
                  <a:gd name="connsiteX4-187" fmla="*/ 8030269 w 8060610"/>
                  <a:gd name="connsiteY4-188" fmla="*/ 5028307 h 5028307"/>
                  <a:gd name="connsiteX0-189" fmla="*/ 8030269 w 8030270"/>
                  <a:gd name="connsiteY0-190" fmla="*/ 5028307 h 5028307"/>
                  <a:gd name="connsiteX1-191" fmla="*/ 0 w 8030270"/>
                  <a:gd name="connsiteY1-192" fmla="*/ 2017665 h 5028307"/>
                  <a:gd name="connsiteX2-193" fmla="*/ 30378 w 8030270"/>
                  <a:gd name="connsiteY2-194" fmla="*/ 0 h 5028307"/>
                  <a:gd name="connsiteX3-195" fmla="*/ 7999782 w 8030270"/>
                  <a:gd name="connsiteY3-196" fmla="*/ 970641 h 5028307"/>
                  <a:gd name="connsiteX4-197" fmla="*/ 8030269 w 8030270"/>
                  <a:gd name="connsiteY4-198" fmla="*/ 5028307 h 5028307"/>
                  <a:gd name="connsiteX0-199" fmla="*/ 8030269 w 8030270"/>
                  <a:gd name="connsiteY0-200" fmla="*/ 5028307 h 5028307"/>
                  <a:gd name="connsiteX1-201" fmla="*/ 0 w 8030270"/>
                  <a:gd name="connsiteY1-202" fmla="*/ 2017665 h 5028307"/>
                  <a:gd name="connsiteX2-203" fmla="*/ 30378 w 8030270"/>
                  <a:gd name="connsiteY2-204" fmla="*/ 0 h 5028307"/>
                  <a:gd name="connsiteX3-205" fmla="*/ 7908539 w 8030270"/>
                  <a:gd name="connsiteY3-206" fmla="*/ 951068 h 5028307"/>
                  <a:gd name="connsiteX4-207" fmla="*/ 8030269 w 8030270"/>
                  <a:gd name="connsiteY4-208" fmla="*/ 5028307 h 5028307"/>
                  <a:gd name="connsiteX0-209" fmla="*/ 8030269 w 8030270"/>
                  <a:gd name="connsiteY0-210" fmla="*/ 5028307 h 5028307"/>
                  <a:gd name="connsiteX1-211" fmla="*/ 0 w 8030270"/>
                  <a:gd name="connsiteY1-212" fmla="*/ 2017665 h 5028307"/>
                  <a:gd name="connsiteX2-213" fmla="*/ 30378 w 8030270"/>
                  <a:gd name="connsiteY2-214" fmla="*/ 0 h 5028307"/>
                  <a:gd name="connsiteX3-215" fmla="*/ 7999782 w 8030270"/>
                  <a:gd name="connsiteY3-216" fmla="*/ 970641 h 5028307"/>
                  <a:gd name="connsiteX4-217" fmla="*/ 8030269 w 8030270"/>
                  <a:gd name="connsiteY4-218" fmla="*/ 5028307 h 5028307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17" y="connsiteY4-18"/>
                  </a:cxn>
                </a:cxnLst>
                <a:rect l="l" t="t" r="r" b="b"/>
                <a:pathLst>
                  <a:path w="8030270" h="5028307">
                    <a:moveTo>
                      <a:pt x="8030269" y="5028307"/>
                    </a:moveTo>
                    <a:lnTo>
                      <a:pt x="0" y="2017665"/>
                    </a:lnTo>
                    <a:lnTo>
                      <a:pt x="30378" y="0"/>
                    </a:lnTo>
                    <a:lnTo>
                      <a:pt x="7999782" y="970641"/>
                    </a:lnTo>
                    <a:lnTo>
                      <a:pt x="8030269" y="5028307"/>
                    </a:lnTo>
                    <a:close/>
                  </a:path>
                </a:pathLst>
              </a:custGeom>
              <a:solidFill>
                <a:srgbClr val="56E5DE">
                  <a:alpha val="4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07" name="组合 106"/>
              <p:cNvGrpSpPr/>
              <p:nvPr/>
            </p:nvGrpSpPr>
            <p:grpSpPr>
              <a:xfrm>
                <a:off x="5179419" y="3791246"/>
                <a:ext cx="1000245" cy="808495"/>
                <a:chOff x="5240697" y="3701496"/>
                <a:chExt cx="1000245" cy="808495"/>
              </a:xfrm>
            </p:grpSpPr>
            <p:sp>
              <p:nvSpPr>
                <p:cNvPr id="112" name="îṣļîḑê"/>
                <p:cNvSpPr/>
                <p:nvPr/>
              </p:nvSpPr>
              <p:spPr bwMode="auto">
                <a:xfrm>
                  <a:off x="5240697" y="3701496"/>
                  <a:ext cx="1000245" cy="808495"/>
                </a:xfrm>
                <a:custGeom>
                  <a:avLst/>
                  <a:gdLst>
                    <a:gd name="T0" fmla="*/ 892 w 892"/>
                    <a:gd name="T1" fmla="*/ 721 h 721"/>
                    <a:gd name="T2" fmla="*/ 0 w 892"/>
                    <a:gd name="T3" fmla="*/ 208 h 721"/>
                    <a:gd name="T4" fmla="*/ 0 w 892"/>
                    <a:gd name="T5" fmla="*/ 0 h 721"/>
                    <a:gd name="T6" fmla="*/ 892 w 892"/>
                    <a:gd name="T7" fmla="*/ 513 h 721"/>
                    <a:gd name="T8" fmla="*/ 892 w 892"/>
                    <a:gd name="T9" fmla="*/ 721 h 7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92" h="721">
                      <a:moveTo>
                        <a:pt x="892" y="721"/>
                      </a:moveTo>
                      <a:lnTo>
                        <a:pt x="0" y="208"/>
                      </a:lnTo>
                      <a:lnTo>
                        <a:pt x="0" y="0"/>
                      </a:lnTo>
                      <a:lnTo>
                        <a:pt x="892" y="513"/>
                      </a:lnTo>
                      <a:lnTo>
                        <a:pt x="892" y="72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  <p:sp>
              <p:nvSpPr>
                <p:cNvPr id="114" name="îşľîḑè"/>
                <p:cNvSpPr/>
                <p:nvPr/>
              </p:nvSpPr>
              <p:spPr bwMode="auto">
                <a:xfrm>
                  <a:off x="5340497" y="3822603"/>
                  <a:ext cx="818587" cy="584225"/>
                </a:xfrm>
                <a:custGeom>
                  <a:avLst/>
                  <a:gdLst>
                    <a:gd name="T0" fmla="*/ 730 w 730"/>
                    <a:gd name="T1" fmla="*/ 521 h 521"/>
                    <a:gd name="T2" fmla="*/ 0 w 730"/>
                    <a:gd name="T3" fmla="*/ 100 h 521"/>
                    <a:gd name="T4" fmla="*/ 0 w 730"/>
                    <a:gd name="T5" fmla="*/ 0 h 521"/>
                    <a:gd name="T6" fmla="*/ 730 w 730"/>
                    <a:gd name="T7" fmla="*/ 419 h 521"/>
                    <a:gd name="T8" fmla="*/ 730 w 730"/>
                    <a:gd name="T9" fmla="*/ 521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30" h="521">
                      <a:moveTo>
                        <a:pt x="730" y="521"/>
                      </a:moveTo>
                      <a:lnTo>
                        <a:pt x="0" y="100"/>
                      </a:lnTo>
                      <a:lnTo>
                        <a:pt x="0" y="0"/>
                      </a:lnTo>
                      <a:lnTo>
                        <a:pt x="730" y="419"/>
                      </a:lnTo>
                      <a:lnTo>
                        <a:pt x="730" y="521"/>
                      </a:lnTo>
                    </a:path>
                  </a:pathLst>
                </a:cu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anchor="ctr"/>
                <a:lstStyle/>
                <a:p>
                  <a:pPr algn="ctr"/>
                </a:p>
              </p:txBody>
            </p:sp>
          </p:grpSp>
        </p:grpSp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1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 b="9351"/>
            <a:stretch>
              <a:fillRect/>
            </a:stretch>
          </p:blipFill>
          <p:spPr>
            <a:xfrm>
              <a:off x="919924" y="2199427"/>
              <a:ext cx="4749356" cy="3265459"/>
            </a:xfrm>
            <a:prstGeom prst="rect">
              <a:avLst/>
            </a:prstGeom>
            <a:scene3d>
              <a:camera prst="isometricLeftDown"/>
              <a:lightRig rig="threePt" dir="t"/>
            </a:scene3d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标题 1"/>
          <p:cNvSpPr txBox="1"/>
          <p:nvPr/>
        </p:nvSpPr>
        <p:spPr bwMode="auto">
          <a:xfrm>
            <a:off x="1134742" y="254502"/>
            <a:ext cx="7261661" cy="59751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838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kern="0" dirty="0" smtClean="0">
                <a:solidFill>
                  <a:prstClr val="black"/>
                </a:solidFill>
                <a:latin typeface="微软雅黑" panose="020B0503020204020204" pitchFamily="34" charset="-122"/>
              </a:rPr>
              <a:t>模块解析</a:t>
            </a:r>
            <a:endParaRPr lang="en-US" altLang="zh-CN" sz="2400" b="1" kern="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r="8660"/>
          <a:stretch>
            <a:fillRect/>
          </a:stretch>
        </p:blipFill>
        <p:spPr>
          <a:xfrm>
            <a:off x="1549400" y="1262082"/>
            <a:ext cx="9062090" cy="5270798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r="8660"/>
          <a:stretch>
            <a:fillRect/>
          </a:stretch>
        </p:blipFill>
        <p:spPr>
          <a:xfrm>
            <a:off x="1549400" y="1262082"/>
            <a:ext cx="9062090" cy="5270798"/>
          </a:xfrm>
          <a:prstGeom prst="rect">
            <a:avLst/>
          </a:prstGeom>
        </p:spPr>
      </p:pic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r="8660" b="48384"/>
          <a:stretch>
            <a:fillRect/>
          </a:stretch>
        </p:blipFill>
        <p:spPr>
          <a:xfrm>
            <a:off x="1549400" y="1262082"/>
            <a:ext cx="9062090" cy="272055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386840" y="1076960"/>
            <a:ext cx="9387840" cy="3068320"/>
          </a:xfrm>
          <a:prstGeom prst="rect">
            <a:avLst/>
          </a:prstGeom>
          <a:noFill/>
          <a:ln w="57150">
            <a:solidFill>
              <a:srgbClr val="FF2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0" y="4330402"/>
            <a:ext cx="12192000" cy="1978958"/>
            <a:chOff x="0" y="4330402"/>
            <a:chExt cx="12192000" cy="1978958"/>
          </a:xfrm>
        </p:grpSpPr>
        <p:grpSp>
          <p:nvGrpSpPr>
            <p:cNvPr id="2" name="组合 1"/>
            <p:cNvGrpSpPr/>
            <p:nvPr/>
          </p:nvGrpSpPr>
          <p:grpSpPr>
            <a:xfrm>
              <a:off x="0" y="4330402"/>
              <a:ext cx="12192000" cy="1978958"/>
              <a:chOff x="731838" y="3982632"/>
              <a:chExt cx="10656887" cy="2550248"/>
            </a:xfrm>
          </p:grpSpPr>
          <p:sp>
            <p:nvSpPr>
              <p:cNvPr id="56" name="矩形 55"/>
              <p:cNvSpPr/>
              <p:nvPr/>
            </p:nvSpPr>
            <p:spPr>
              <a:xfrm>
                <a:off x="731838" y="3982632"/>
                <a:ext cx="10656887" cy="2550248"/>
              </a:xfrm>
              <a:prstGeom prst="rect">
                <a:avLst/>
              </a:prstGeom>
              <a:gradFill>
                <a:gsLst>
                  <a:gs pos="52000">
                    <a:srgbClr val="5591FF"/>
                  </a:gs>
                  <a:gs pos="6000">
                    <a:srgbClr val="5F7EF7"/>
                  </a:gs>
                  <a:gs pos="97000">
                    <a:srgbClr val="518AF9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标题 1"/>
              <p:cNvSpPr txBox="1"/>
              <p:nvPr/>
            </p:nvSpPr>
            <p:spPr bwMode="auto">
              <a:xfrm>
                <a:off x="3200400" y="5021444"/>
                <a:ext cx="5537200" cy="788095"/>
              </a:xfrm>
              <a:prstGeom prst="rect">
                <a:avLst/>
              </a:prstGeom>
              <a:noFill/>
            </p:spPr>
            <p:txBody>
              <a:bodyPr wrap="square" lIns="77953" tIns="38976" rIns="77953" bIns="38976" rtlCol="0">
                <a:spAutoFit/>
              </a:bodyPr>
              <a:lstStyle>
                <a:defPPr>
                  <a:defRPr lang="zh-CN"/>
                </a:defPPr>
                <a:lvl1pPr algn="r">
                  <a:lnSpc>
                    <a:spcPct val="150000"/>
                  </a:lnSpc>
                  <a:defRPr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dirty="0" smtClean="0">
                    <a:solidFill>
                      <a:schemeClr val="bg1"/>
                    </a:solidFill>
                  </a:rPr>
                  <a:t>本模块为主搜索区，搜索框引导所有用户通过关键字快速查找文档、政策、业务和材料；搜索靠下的统计信息可以方便用户随时了解平台服务情况</a:t>
                </a:r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4" name="任意多边形 63"/>
            <p:cNvSpPr/>
            <p:nvPr/>
          </p:nvSpPr>
          <p:spPr>
            <a:xfrm rot="16200000">
              <a:off x="5863867" y="4077382"/>
              <a:ext cx="525690" cy="1466349"/>
            </a:xfrm>
            <a:custGeom>
              <a:avLst/>
              <a:gdLst>
                <a:gd name="connsiteX0" fmla="*/ 0 w 1458410"/>
                <a:gd name="connsiteY0" fmla="*/ 0 h 393539"/>
                <a:gd name="connsiteX1" fmla="*/ 1331088 w 1458410"/>
                <a:gd name="connsiteY1" fmla="*/ 0 h 393539"/>
                <a:gd name="connsiteX2" fmla="*/ 1458410 w 1458410"/>
                <a:gd name="connsiteY2" fmla="*/ 196770 h 393539"/>
                <a:gd name="connsiteX3" fmla="*/ 1331088 w 1458410"/>
                <a:gd name="connsiteY3" fmla="*/ 393539 h 393539"/>
                <a:gd name="connsiteX4" fmla="*/ 0 w 1458410"/>
                <a:gd name="connsiteY4" fmla="*/ 393539 h 393539"/>
                <a:gd name="connsiteX5" fmla="*/ 0 w 1458410"/>
                <a:gd name="connsiteY5" fmla="*/ 393538 h 393539"/>
                <a:gd name="connsiteX6" fmla="*/ 127321 w 1458410"/>
                <a:gd name="connsiteY6" fmla="*/ 196770 h 393539"/>
                <a:gd name="connsiteX7" fmla="*/ 0 w 1458410"/>
                <a:gd name="connsiteY7" fmla="*/ 2 h 393539"/>
                <a:gd name="connsiteX0-1" fmla="*/ 0 w 1399837"/>
                <a:gd name="connsiteY0-2" fmla="*/ 0 h 393539"/>
                <a:gd name="connsiteX1-3" fmla="*/ 1331088 w 1399837"/>
                <a:gd name="connsiteY1-4" fmla="*/ 0 h 393539"/>
                <a:gd name="connsiteX2-5" fmla="*/ 1399837 w 1399837"/>
                <a:gd name="connsiteY2-6" fmla="*/ 204146 h 393539"/>
                <a:gd name="connsiteX3-7" fmla="*/ 1331088 w 1399837"/>
                <a:gd name="connsiteY3-8" fmla="*/ 393539 h 393539"/>
                <a:gd name="connsiteX4-9" fmla="*/ 0 w 1399837"/>
                <a:gd name="connsiteY4-10" fmla="*/ 393539 h 393539"/>
                <a:gd name="connsiteX5-11" fmla="*/ 0 w 1399837"/>
                <a:gd name="connsiteY5-12" fmla="*/ 393538 h 393539"/>
                <a:gd name="connsiteX6-13" fmla="*/ 127321 w 1399837"/>
                <a:gd name="connsiteY6-14" fmla="*/ 196770 h 393539"/>
                <a:gd name="connsiteX7-15" fmla="*/ 0 w 1399837"/>
                <a:gd name="connsiteY7-16" fmla="*/ 2 h 393539"/>
                <a:gd name="connsiteX8" fmla="*/ 0 w 1399837"/>
                <a:gd name="connsiteY8" fmla="*/ 0 h 393539"/>
                <a:gd name="connsiteX0-17" fmla="*/ 0 w 1399837"/>
                <a:gd name="connsiteY0-18" fmla="*/ 0 h 393539"/>
                <a:gd name="connsiteX1-19" fmla="*/ 1331088 w 1399837"/>
                <a:gd name="connsiteY1-20" fmla="*/ 0 h 393539"/>
                <a:gd name="connsiteX2-21" fmla="*/ 1399837 w 1399837"/>
                <a:gd name="connsiteY2-22" fmla="*/ 204146 h 393539"/>
                <a:gd name="connsiteX3-23" fmla="*/ 1331088 w 1399837"/>
                <a:gd name="connsiteY3-24" fmla="*/ 393539 h 393539"/>
                <a:gd name="connsiteX4-25" fmla="*/ 0 w 1399837"/>
                <a:gd name="connsiteY4-26" fmla="*/ 393539 h 393539"/>
                <a:gd name="connsiteX5-27" fmla="*/ 0 w 1399837"/>
                <a:gd name="connsiteY5-28" fmla="*/ 393538 h 393539"/>
                <a:gd name="connsiteX6-29" fmla="*/ 72653 w 1399837"/>
                <a:gd name="connsiteY6-30" fmla="*/ 196770 h 393539"/>
                <a:gd name="connsiteX7-31" fmla="*/ 0 w 1399837"/>
                <a:gd name="connsiteY7-32" fmla="*/ 2 h 393539"/>
                <a:gd name="connsiteX8-33" fmla="*/ 0 w 1399837"/>
                <a:gd name="connsiteY8-34" fmla="*/ 0 h 393539"/>
                <a:gd name="connsiteX0-35" fmla="*/ 0 w 1656436"/>
                <a:gd name="connsiteY0-36" fmla="*/ 0 h 393539"/>
                <a:gd name="connsiteX1-37" fmla="*/ 1331088 w 1656436"/>
                <a:gd name="connsiteY1-38" fmla="*/ 0 h 393539"/>
                <a:gd name="connsiteX2-39" fmla="*/ 1656436 w 1656436"/>
                <a:gd name="connsiteY2-40" fmla="*/ 204146 h 393539"/>
                <a:gd name="connsiteX3-41" fmla="*/ 1331088 w 1656436"/>
                <a:gd name="connsiteY3-42" fmla="*/ 393539 h 393539"/>
                <a:gd name="connsiteX4-43" fmla="*/ 0 w 1656436"/>
                <a:gd name="connsiteY4-44" fmla="*/ 393539 h 393539"/>
                <a:gd name="connsiteX5-45" fmla="*/ 0 w 1656436"/>
                <a:gd name="connsiteY5-46" fmla="*/ 393538 h 393539"/>
                <a:gd name="connsiteX6-47" fmla="*/ 72653 w 1656436"/>
                <a:gd name="connsiteY6-48" fmla="*/ 196770 h 393539"/>
                <a:gd name="connsiteX7-49" fmla="*/ 0 w 1656436"/>
                <a:gd name="connsiteY7-50" fmla="*/ 2 h 393539"/>
                <a:gd name="connsiteX8-51" fmla="*/ 0 w 1656436"/>
                <a:gd name="connsiteY8-52" fmla="*/ 0 h 3935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33" y="connsiteY8-34"/>
                </a:cxn>
              </a:cxnLst>
              <a:rect l="l" t="t" r="r" b="b"/>
              <a:pathLst>
                <a:path w="1656436" h="393539">
                  <a:moveTo>
                    <a:pt x="0" y="0"/>
                  </a:moveTo>
                  <a:lnTo>
                    <a:pt x="1331088" y="0"/>
                  </a:lnTo>
                  <a:lnTo>
                    <a:pt x="1656436" y="204146"/>
                  </a:lnTo>
                  <a:lnTo>
                    <a:pt x="1331088" y="393539"/>
                  </a:lnTo>
                  <a:lnTo>
                    <a:pt x="0" y="393539"/>
                  </a:lnTo>
                  <a:lnTo>
                    <a:pt x="0" y="393538"/>
                  </a:lnTo>
                  <a:lnTo>
                    <a:pt x="72653" y="19677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5400000" algn="ctr" rotWithShape="0">
                <a:srgbClr val="00C1E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5" name="标题 1"/>
            <p:cNvSpPr txBox="1"/>
            <p:nvPr/>
          </p:nvSpPr>
          <p:spPr bwMode="auto">
            <a:xfrm>
              <a:off x="4606950" y="4416974"/>
              <a:ext cx="3053790" cy="59751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spcFirstLastPara="1" anchor="b"/>
            <a:lstStyle>
              <a:lvl1pPr algn="ctr" rtl="0" fontAlgn="base">
                <a:spcBef>
                  <a:spcPct val="0"/>
                </a:spcBef>
                <a:spcAft>
                  <a:spcPct val="0"/>
                </a:spcAft>
                <a:defRPr sz="838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638175" algn="l" rtl="0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1276985" algn="l" rtl="0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1915160" algn="l" rtl="0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2553335" algn="l" rtl="0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0" dirty="0" smtClean="0">
                  <a:solidFill>
                    <a:srgbClr val="737DFF"/>
                  </a:solidFill>
                  <a:latin typeface="微软雅黑" panose="020B0503020204020204" pitchFamily="34" charset="-122"/>
                  <a:ea typeface="微软雅黑"/>
                </a:rPr>
                <a:t>搜索服务区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37D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75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标题 1"/>
          <p:cNvSpPr txBox="1"/>
          <p:nvPr/>
        </p:nvSpPr>
        <p:spPr bwMode="auto">
          <a:xfrm>
            <a:off x="1134742" y="254502"/>
            <a:ext cx="7261661" cy="597515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spcFirstLastPara="1" anchor="b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838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300">
                <a:solidFill>
                  <a:schemeClr val="accent1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5pPr>
            <a:lvl6pPr marL="63817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6pPr>
            <a:lvl7pPr marL="127698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7pPr>
            <a:lvl8pPr marL="1915160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8pPr>
            <a:lvl9pPr marL="2553335" algn="l" rtl="0" fontAlgn="base">
              <a:spcBef>
                <a:spcPct val="0"/>
              </a:spcBef>
              <a:spcAft>
                <a:spcPct val="0"/>
              </a:spcAft>
              <a:defRPr sz="3350">
                <a:solidFill>
                  <a:schemeClr val="tx2"/>
                </a:solidFill>
                <a:latin typeface="Arial" panose="020B0604020202090204" pitchFamily="34" charset="0"/>
                <a:ea typeface="微软雅黑" panose="020B0503020204020204" pitchFamily="34" charset="-122"/>
              </a:defRPr>
            </a:lvl9pPr>
          </a:lstStyle>
          <a:p>
            <a:pPr algn="l">
              <a:defRPr/>
            </a:pPr>
            <a:r>
              <a:rPr lang="zh-CN" altLang="en-US" sz="2400" b="1" kern="0" dirty="0" smtClean="0">
                <a:solidFill>
                  <a:prstClr val="black"/>
                </a:solidFill>
                <a:latin typeface="微软雅黑" panose="020B0503020204020204" pitchFamily="34" charset="-122"/>
              </a:rPr>
              <a:t>模块解析</a:t>
            </a:r>
            <a:endParaRPr lang="en-US" altLang="zh-CN" sz="2400" b="1" kern="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r="8660"/>
          <a:stretch>
            <a:fillRect/>
          </a:stretch>
        </p:blipFill>
        <p:spPr>
          <a:xfrm>
            <a:off x="1554478" y="1277322"/>
            <a:ext cx="9062090" cy="5270798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r="8660"/>
          <a:stretch>
            <a:fillRect/>
          </a:stretch>
        </p:blipFill>
        <p:spPr>
          <a:xfrm>
            <a:off x="1554478" y="1262082"/>
            <a:ext cx="9062090" cy="5270798"/>
          </a:xfrm>
          <a:prstGeom prst="rect">
            <a:avLst/>
          </a:prstGeom>
        </p:spPr>
      </p:pic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4" t="54117" r="8660" b="13887"/>
          <a:stretch>
            <a:fillRect/>
          </a:stretch>
        </p:blipFill>
        <p:spPr>
          <a:xfrm>
            <a:off x="1554478" y="4008120"/>
            <a:ext cx="9062090" cy="168638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391918" y="4023359"/>
            <a:ext cx="9387840" cy="1671143"/>
          </a:xfrm>
          <a:prstGeom prst="rect">
            <a:avLst/>
          </a:prstGeom>
          <a:noFill/>
          <a:ln w="57150">
            <a:solidFill>
              <a:srgbClr val="FF2C1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0" y="1645623"/>
            <a:ext cx="12192000" cy="1978958"/>
            <a:chOff x="0" y="4330402"/>
            <a:chExt cx="12192000" cy="1978958"/>
          </a:xfrm>
        </p:grpSpPr>
        <p:grpSp>
          <p:nvGrpSpPr>
            <p:cNvPr id="8" name="组合 7"/>
            <p:cNvGrpSpPr/>
            <p:nvPr/>
          </p:nvGrpSpPr>
          <p:grpSpPr>
            <a:xfrm>
              <a:off x="0" y="4330402"/>
              <a:ext cx="12192000" cy="1978958"/>
              <a:chOff x="731838" y="3982632"/>
              <a:chExt cx="10656887" cy="2550248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731838" y="3982632"/>
                <a:ext cx="10656887" cy="2550248"/>
              </a:xfrm>
              <a:prstGeom prst="rect">
                <a:avLst/>
              </a:prstGeom>
              <a:gradFill>
                <a:gsLst>
                  <a:gs pos="52000">
                    <a:srgbClr val="5591FF"/>
                  </a:gs>
                  <a:gs pos="6000">
                    <a:srgbClr val="5F7EF7"/>
                  </a:gs>
                  <a:gs pos="97000">
                    <a:srgbClr val="518AF9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标题 1"/>
              <p:cNvSpPr txBox="1"/>
              <p:nvPr/>
            </p:nvSpPr>
            <p:spPr bwMode="auto">
              <a:xfrm>
                <a:off x="3200400" y="4493457"/>
                <a:ext cx="5643993" cy="823297"/>
              </a:xfrm>
              <a:prstGeom prst="rect">
                <a:avLst/>
              </a:prstGeom>
              <a:noFill/>
            </p:spPr>
            <p:txBody>
              <a:bodyPr wrap="square" lIns="77953" tIns="38976" rIns="77953" bIns="38976" rtlCol="0">
                <a:spAutoFit/>
              </a:bodyPr>
              <a:lstStyle>
                <a:defPPr>
                  <a:defRPr lang="zh-CN"/>
                </a:defPPr>
                <a:lvl1pPr algn="r">
                  <a:lnSpc>
                    <a:spcPct val="150000"/>
                  </a:lnSpc>
                  <a:defRPr sz="14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pPr algn="ctr">
                  <a:lnSpc>
                    <a:spcPct val="130000"/>
                  </a:lnSpc>
                </a:pPr>
                <a:r>
                  <a:rPr lang="zh-CN" altLang="en-US" dirty="0">
                    <a:solidFill>
                      <a:schemeClr val="bg1"/>
                    </a:solidFill>
                  </a:rPr>
                  <a:t>本模块用于辅助意向明确的用户快速进入功能区，含括了“服务事项、政策文件、操作手册、办事记录、用户信息等”主要模块，帮助用户快速找到相应服务</a:t>
                </a:r>
                <a:endParaRPr lang="en-US" altLang="zh-CN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" name="任意多边形 8"/>
            <p:cNvSpPr/>
            <p:nvPr/>
          </p:nvSpPr>
          <p:spPr>
            <a:xfrm rot="5400000">
              <a:off x="5863867" y="4976542"/>
              <a:ext cx="525690" cy="1466349"/>
            </a:xfrm>
            <a:custGeom>
              <a:avLst/>
              <a:gdLst>
                <a:gd name="connsiteX0" fmla="*/ 0 w 1458410"/>
                <a:gd name="connsiteY0" fmla="*/ 0 h 393539"/>
                <a:gd name="connsiteX1" fmla="*/ 1331088 w 1458410"/>
                <a:gd name="connsiteY1" fmla="*/ 0 h 393539"/>
                <a:gd name="connsiteX2" fmla="*/ 1458410 w 1458410"/>
                <a:gd name="connsiteY2" fmla="*/ 196770 h 393539"/>
                <a:gd name="connsiteX3" fmla="*/ 1331088 w 1458410"/>
                <a:gd name="connsiteY3" fmla="*/ 393539 h 393539"/>
                <a:gd name="connsiteX4" fmla="*/ 0 w 1458410"/>
                <a:gd name="connsiteY4" fmla="*/ 393539 h 393539"/>
                <a:gd name="connsiteX5" fmla="*/ 0 w 1458410"/>
                <a:gd name="connsiteY5" fmla="*/ 393538 h 393539"/>
                <a:gd name="connsiteX6" fmla="*/ 127321 w 1458410"/>
                <a:gd name="connsiteY6" fmla="*/ 196770 h 393539"/>
                <a:gd name="connsiteX7" fmla="*/ 0 w 1458410"/>
                <a:gd name="connsiteY7" fmla="*/ 2 h 393539"/>
                <a:gd name="connsiteX0-1" fmla="*/ 0 w 1399837"/>
                <a:gd name="connsiteY0-2" fmla="*/ 0 h 393539"/>
                <a:gd name="connsiteX1-3" fmla="*/ 1331088 w 1399837"/>
                <a:gd name="connsiteY1-4" fmla="*/ 0 h 393539"/>
                <a:gd name="connsiteX2-5" fmla="*/ 1399837 w 1399837"/>
                <a:gd name="connsiteY2-6" fmla="*/ 204146 h 393539"/>
                <a:gd name="connsiteX3-7" fmla="*/ 1331088 w 1399837"/>
                <a:gd name="connsiteY3-8" fmla="*/ 393539 h 393539"/>
                <a:gd name="connsiteX4-9" fmla="*/ 0 w 1399837"/>
                <a:gd name="connsiteY4-10" fmla="*/ 393539 h 393539"/>
                <a:gd name="connsiteX5-11" fmla="*/ 0 w 1399837"/>
                <a:gd name="connsiteY5-12" fmla="*/ 393538 h 393539"/>
                <a:gd name="connsiteX6-13" fmla="*/ 127321 w 1399837"/>
                <a:gd name="connsiteY6-14" fmla="*/ 196770 h 393539"/>
                <a:gd name="connsiteX7-15" fmla="*/ 0 w 1399837"/>
                <a:gd name="connsiteY7-16" fmla="*/ 2 h 393539"/>
                <a:gd name="connsiteX8" fmla="*/ 0 w 1399837"/>
                <a:gd name="connsiteY8" fmla="*/ 0 h 393539"/>
                <a:gd name="connsiteX0-17" fmla="*/ 0 w 1399837"/>
                <a:gd name="connsiteY0-18" fmla="*/ 0 h 393539"/>
                <a:gd name="connsiteX1-19" fmla="*/ 1331088 w 1399837"/>
                <a:gd name="connsiteY1-20" fmla="*/ 0 h 393539"/>
                <a:gd name="connsiteX2-21" fmla="*/ 1399837 w 1399837"/>
                <a:gd name="connsiteY2-22" fmla="*/ 204146 h 393539"/>
                <a:gd name="connsiteX3-23" fmla="*/ 1331088 w 1399837"/>
                <a:gd name="connsiteY3-24" fmla="*/ 393539 h 393539"/>
                <a:gd name="connsiteX4-25" fmla="*/ 0 w 1399837"/>
                <a:gd name="connsiteY4-26" fmla="*/ 393539 h 393539"/>
                <a:gd name="connsiteX5-27" fmla="*/ 0 w 1399837"/>
                <a:gd name="connsiteY5-28" fmla="*/ 393538 h 393539"/>
                <a:gd name="connsiteX6-29" fmla="*/ 72653 w 1399837"/>
                <a:gd name="connsiteY6-30" fmla="*/ 196770 h 393539"/>
                <a:gd name="connsiteX7-31" fmla="*/ 0 w 1399837"/>
                <a:gd name="connsiteY7-32" fmla="*/ 2 h 393539"/>
                <a:gd name="connsiteX8-33" fmla="*/ 0 w 1399837"/>
                <a:gd name="connsiteY8-34" fmla="*/ 0 h 393539"/>
                <a:gd name="connsiteX0-35" fmla="*/ 0 w 1656436"/>
                <a:gd name="connsiteY0-36" fmla="*/ 0 h 393539"/>
                <a:gd name="connsiteX1-37" fmla="*/ 1331088 w 1656436"/>
                <a:gd name="connsiteY1-38" fmla="*/ 0 h 393539"/>
                <a:gd name="connsiteX2-39" fmla="*/ 1656436 w 1656436"/>
                <a:gd name="connsiteY2-40" fmla="*/ 204146 h 393539"/>
                <a:gd name="connsiteX3-41" fmla="*/ 1331088 w 1656436"/>
                <a:gd name="connsiteY3-42" fmla="*/ 393539 h 393539"/>
                <a:gd name="connsiteX4-43" fmla="*/ 0 w 1656436"/>
                <a:gd name="connsiteY4-44" fmla="*/ 393539 h 393539"/>
                <a:gd name="connsiteX5-45" fmla="*/ 0 w 1656436"/>
                <a:gd name="connsiteY5-46" fmla="*/ 393538 h 393539"/>
                <a:gd name="connsiteX6-47" fmla="*/ 72653 w 1656436"/>
                <a:gd name="connsiteY6-48" fmla="*/ 196770 h 393539"/>
                <a:gd name="connsiteX7-49" fmla="*/ 0 w 1656436"/>
                <a:gd name="connsiteY7-50" fmla="*/ 2 h 393539"/>
                <a:gd name="connsiteX8-51" fmla="*/ 0 w 1656436"/>
                <a:gd name="connsiteY8-52" fmla="*/ 0 h 393539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33" y="connsiteY8-34"/>
                </a:cxn>
              </a:cxnLst>
              <a:rect l="l" t="t" r="r" b="b"/>
              <a:pathLst>
                <a:path w="1656436" h="393539">
                  <a:moveTo>
                    <a:pt x="0" y="0"/>
                  </a:moveTo>
                  <a:lnTo>
                    <a:pt x="1331088" y="0"/>
                  </a:lnTo>
                  <a:lnTo>
                    <a:pt x="1656436" y="204146"/>
                  </a:lnTo>
                  <a:lnTo>
                    <a:pt x="1331088" y="393539"/>
                  </a:lnTo>
                  <a:lnTo>
                    <a:pt x="0" y="393539"/>
                  </a:lnTo>
                  <a:lnTo>
                    <a:pt x="0" y="393538"/>
                  </a:lnTo>
                  <a:lnTo>
                    <a:pt x="72653" y="196770"/>
                  </a:lnTo>
                  <a:lnTo>
                    <a:pt x="0" y="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5400" dist="25400" dir="5400000" algn="ctr" rotWithShape="0">
                <a:srgbClr val="00C1E2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标题 1"/>
            <p:cNvSpPr txBox="1"/>
            <p:nvPr/>
          </p:nvSpPr>
          <p:spPr bwMode="auto">
            <a:xfrm>
              <a:off x="4606950" y="5270414"/>
              <a:ext cx="3053790" cy="597515"/>
            </a:xfrm>
            <a:prstGeom prst="rect">
              <a:avLst/>
            </a:prstGeom>
            <a:noFill/>
            <a:ln w="9525">
              <a:noFill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spcFirstLastPara="1" anchor="b"/>
            <a:lstStyle>
              <a:lvl1pPr algn="ctr" rtl="0" fontAlgn="base">
                <a:spcBef>
                  <a:spcPct val="0"/>
                </a:spcBef>
                <a:spcAft>
                  <a:spcPct val="0"/>
                </a:spcAft>
                <a:defRPr sz="8380">
                  <a:solidFill>
                    <a:schemeClr val="accent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2pPr>
              <a:lvl3pPr algn="l" rtl="0"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3pPr>
              <a:lvl4pPr algn="l" rtl="0"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4pPr>
              <a:lvl5pPr algn="l" rtl="0" fontAlgn="base">
                <a:spcBef>
                  <a:spcPct val="0"/>
                </a:spcBef>
                <a:spcAft>
                  <a:spcPct val="0"/>
                </a:spcAft>
                <a:defRPr sz="3300">
                  <a:solidFill>
                    <a:schemeClr val="accent1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5pPr>
              <a:lvl6pPr marL="638175" algn="l" rtl="0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6pPr>
              <a:lvl7pPr marL="1276985" algn="l" rtl="0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7pPr>
              <a:lvl8pPr marL="1915160" algn="l" rtl="0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8pPr>
              <a:lvl9pPr marL="2553335" algn="l" rtl="0" fontAlgn="base">
                <a:spcBef>
                  <a:spcPct val="0"/>
                </a:spcBef>
                <a:spcAft>
                  <a:spcPct val="0"/>
                </a:spcAft>
                <a:defRPr sz="3350">
                  <a:solidFill>
                    <a:schemeClr val="tx2"/>
                  </a:solidFill>
                  <a:latin typeface="Arial" panose="020B0604020202090204" pitchFamily="34" charset="0"/>
                  <a:ea typeface="微软雅黑" panose="020B0503020204020204" pitchFamily="34" charset="-122"/>
                </a:defRPr>
              </a:lvl9pPr>
            </a:lstStyle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kern="0" noProof="0" dirty="0" smtClean="0">
                  <a:solidFill>
                    <a:srgbClr val="737DFF"/>
                  </a:solidFill>
                  <a:latin typeface="微软雅黑" panose="020B0503020204020204" pitchFamily="34" charset="-122"/>
                  <a:ea typeface="微软雅黑"/>
                </a:rPr>
                <a:t>经办辅助区</a:t>
              </a:r>
              <a:endParaRPr kumimoji="0" lang="en-US" altLang="zh-CN" sz="1600" b="1" i="0" u="none" strike="noStrike" kern="0" cap="none" spc="0" normalizeH="0" baseline="0" noProof="0" dirty="0">
                <a:ln>
                  <a:noFill/>
                </a:ln>
                <a:solidFill>
                  <a:srgbClr val="737D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554478" y="4074288"/>
            <a:ext cx="9168221" cy="1583605"/>
            <a:chOff x="1554478" y="4074288"/>
            <a:chExt cx="9168221" cy="1583605"/>
          </a:xfrm>
        </p:grpSpPr>
        <p:sp>
          <p:nvSpPr>
            <p:cNvPr id="3" name="矩形 2"/>
            <p:cNvSpPr/>
            <p:nvPr/>
          </p:nvSpPr>
          <p:spPr>
            <a:xfrm>
              <a:off x="1554478" y="4074288"/>
              <a:ext cx="9168221" cy="158360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24657" y="4270657"/>
              <a:ext cx="754773" cy="7789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14300" stA="38000" endPos="12000" dist="5000" dir="5400000" sy="-100000" algn="bl" rotWithShape="0"/>
            </a:effectLst>
          </p:spPr>
        </p:pic>
        <p:pic>
          <p:nvPicPr>
            <p:cNvPr id="54" name="图片 5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51484" y="4270657"/>
              <a:ext cx="803078" cy="7789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14300" stA="38000" endPos="12000" dist="5000" dir="5400000" sy="-100000" algn="bl" rotWithShape="0"/>
            </a:effectLst>
          </p:spPr>
        </p:pic>
        <p:pic>
          <p:nvPicPr>
            <p:cNvPr id="55" name="图片 5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3" r="2458"/>
            <a:stretch>
              <a:fillRect/>
            </a:stretch>
          </p:blipFill>
          <p:spPr>
            <a:xfrm>
              <a:off x="4112944" y="4270657"/>
              <a:ext cx="786689" cy="7789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14300" stA="38000" endPos="12000" dist="5000" dir="5400000" sy="-100000" algn="bl" rotWithShape="0"/>
            </a:effectLst>
          </p:spPr>
        </p:pic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8015" y="4270657"/>
              <a:ext cx="803078" cy="7789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14300" stA="38000" endPos="12000" dist="5000" dir="5400000" sy="-100000" algn="bl" rotWithShape="0"/>
            </a:effectLst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71"/>
            <a:stretch>
              <a:fillRect/>
            </a:stretch>
          </p:blipFill>
          <p:spPr>
            <a:xfrm>
              <a:off x="6384217" y="4275773"/>
              <a:ext cx="800719" cy="7789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14300" stA="38000" endPos="12000" dist="5000" dir="5400000" sy="-100000" algn="bl" rotWithShape="0"/>
            </a:effectLst>
          </p:spPr>
        </p:pic>
        <p:pic>
          <p:nvPicPr>
            <p:cNvPr id="58" name="图片 57"/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76" r="2739"/>
            <a:stretch>
              <a:fillRect/>
            </a:stretch>
          </p:blipFill>
          <p:spPr>
            <a:xfrm>
              <a:off x="7543318" y="4282705"/>
              <a:ext cx="780773" cy="7789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14300" stA="38000" endPos="12000" dist="5000" dir="5400000" sy="-100000" algn="bl" rotWithShape="0"/>
            </a:effectLst>
          </p:spPr>
        </p:pic>
        <p:pic>
          <p:nvPicPr>
            <p:cNvPr id="59" name="图片 58"/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129"/>
            <a:stretch>
              <a:fillRect/>
            </a:stretch>
          </p:blipFill>
          <p:spPr>
            <a:xfrm>
              <a:off x="8682474" y="4282705"/>
              <a:ext cx="783801" cy="77892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14300" stA="38000" endPos="12000" dist="5000" dir="5400000" sy="-100000" algn="bl" rotWithShape="0"/>
            </a:effectLst>
          </p:spPr>
        </p:pic>
        <p:pic>
          <p:nvPicPr>
            <p:cNvPr id="60" name="图片 59"/>
            <p:cNvPicPr>
              <a:picLocks noChangeAspect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859" t="8041" r="10175" b="5157"/>
            <a:stretch>
              <a:fillRect/>
            </a:stretch>
          </p:blipFill>
          <p:spPr>
            <a:xfrm>
              <a:off x="1818794" y="4270320"/>
              <a:ext cx="774308" cy="776387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14300" stA="38000" endPos="12000" dist="5000" dir="5400000" sy="-100000" algn="bl" rotWithShape="0"/>
            </a:effectLst>
          </p:spPr>
        </p:pic>
        <p:sp>
          <p:nvSpPr>
            <p:cNvPr id="61" name="标题 1"/>
            <p:cNvSpPr txBox="1"/>
            <p:nvPr/>
          </p:nvSpPr>
          <p:spPr bwMode="auto">
            <a:xfrm>
              <a:off x="1628242" y="5134037"/>
              <a:ext cx="1051948" cy="417267"/>
            </a:xfrm>
            <a:prstGeom prst="rect">
              <a:avLst/>
            </a:prstGeom>
            <a:noFill/>
          </p:spPr>
          <p:txBody>
            <a:bodyPr wrap="square" lIns="77953" tIns="38976" rIns="77953" bIns="38976" rtlCol="0">
              <a:spAutoFit/>
            </a:bodyPr>
            <a:lstStyle>
              <a:defPPr>
                <a:defRPr lang="zh-CN"/>
              </a:defPPr>
              <a:lvl1pPr algn="r">
                <a:lnSpc>
                  <a:spcPct val="150000"/>
                </a:lnSpc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100" dirty="0" smtClean="0">
                  <a:solidFill>
                    <a:schemeClr val="tx2"/>
                  </a:solidFill>
                </a:rPr>
                <a:t>全部分类服务事项</a:t>
              </a:r>
              <a:endParaRPr lang="en-US" altLang="zh-CN" sz="1100" dirty="0">
                <a:solidFill>
                  <a:schemeClr val="tx2"/>
                </a:solidFill>
              </a:endParaRPr>
            </a:p>
          </p:txBody>
        </p:sp>
        <p:sp>
          <p:nvSpPr>
            <p:cNvPr id="62" name="标题 1"/>
            <p:cNvSpPr txBox="1"/>
            <p:nvPr/>
          </p:nvSpPr>
          <p:spPr bwMode="auto">
            <a:xfrm>
              <a:off x="2757025" y="5134037"/>
              <a:ext cx="1051948" cy="417267"/>
            </a:xfrm>
            <a:prstGeom prst="rect">
              <a:avLst/>
            </a:prstGeom>
            <a:noFill/>
          </p:spPr>
          <p:txBody>
            <a:bodyPr wrap="square" lIns="77953" tIns="38976" rIns="77953" bIns="38976" rtlCol="0">
              <a:spAutoFit/>
            </a:bodyPr>
            <a:lstStyle>
              <a:defPPr>
                <a:defRPr lang="zh-CN"/>
              </a:defPPr>
              <a:lvl1pPr algn="r">
                <a:lnSpc>
                  <a:spcPct val="150000"/>
                </a:lnSpc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100" dirty="0" smtClean="0">
                  <a:solidFill>
                    <a:schemeClr val="tx2"/>
                  </a:solidFill>
                </a:rPr>
                <a:t>全部分类政策文件</a:t>
              </a:r>
              <a:endParaRPr lang="en-US" altLang="zh-CN" sz="1100" dirty="0">
                <a:solidFill>
                  <a:schemeClr val="tx2"/>
                </a:solidFill>
              </a:endParaRPr>
            </a:p>
          </p:txBody>
        </p:sp>
        <p:sp>
          <p:nvSpPr>
            <p:cNvPr id="63" name="标题 1"/>
            <p:cNvSpPr txBox="1"/>
            <p:nvPr/>
          </p:nvSpPr>
          <p:spPr bwMode="auto">
            <a:xfrm>
              <a:off x="3939739" y="5134037"/>
              <a:ext cx="1051948" cy="417267"/>
            </a:xfrm>
            <a:prstGeom prst="rect">
              <a:avLst/>
            </a:prstGeom>
            <a:noFill/>
          </p:spPr>
          <p:txBody>
            <a:bodyPr wrap="square" lIns="77953" tIns="38976" rIns="77953" bIns="38976" rtlCol="0">
              <a:spAutoFit/>
            </a:bodyPr>
            <a:lstStyle>
              <a:defPPr>
                <a:defRPr lang="zh-CN"/>
              </a:defPPr>
              <a:lvl1pPr algn="r">
                <a:lnSpc>
                  <a:spcPct val="150000"/>
                </a:lnSpc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100" dirty="0" smtClean="0">
                  <a:solidFill>
                    <a:schemeClr val="tx2"/>
                  </a:solidFill>
                </a:rPr>
                <a:t>网站功能</a:t>
              </a:r>
              <a:endParaRPr lang="en-US" altLang="zh-CN" sz="1100" dirty="0" smtClean="0">
                <a:solidFill>
                  <a:schemeClr val="tx2"/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lang="zh-CN" altLang="en-US" sz="1100" dirty="0">
                  <a:solidFill>
                    <a:schemeClr val="tx2"/>
                  </a:solidFill>
                </a:rPr>
                <a:t>一目了然</a:t>
              </a:r>
              <a:endParaRPr lang="en-US" altLang="zh-CN" sz="1100" dirty="0">
                <a:solidFill>
                  <a:schemeClr val="tx2"/>
                </a:solidFill>
              </a:endParaRPr>
            </a:p>
          </p:txBody>
        </p:sp>
        <p:sp>
          <p:nvSpPr>
            <p:cNvPr id="64" name="标题 1"/>
            <p:cNvSpPr txBox="1"/>
            <p:nvPr/>
          </p:nvSpPr>
          <p:spPr bwMode="auto">
            <a:xfrm>
              <a:off x="5122452" y="5134037"/>
              <a:ext cx="1051948" cy="417267"/>
            </a:xfrm>
            <a:prstGeom prst="rect">
              <a:avLst/>
            </a:prstGeom>
            <a:noFill/>
          </p:spPr>
          <p:txBody>
            <a:bodyPr wrap="square" lIns="77953" tIns="38976" rIns="77953" bIns="38976" rtlCol="0">
              <a:spAutoFit/>
            </a:bodyPr>
            <a:lstStyle>
              <a:defPPr>
                <a:defRPr lang="zh-CN"/>
              </a:defPPr>
              <a:lvl1pPr algn="r">
                <a:lnSpc>
                  <a:spcPct val="150000"/>
                </a:lnSpc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100" dirty="0" smtClean="0">
                  <a:solidFill>
                    <a:schemeClr val="tx2"/>
                  </a:solidFill>
                </a:rPr>
                <a:t>操作手册</a:t>
              </a:r>
              <a:endParaRPr lang="en-US" altLang="zh-CN" sz="1100" dirty="0" smtClean="0">
                <a:solidFill>
                  <a:schemeClr val="tx2"/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lang="zh-CN" altLang="en-US" sz="1100" dirty="0">
                  <a:solidFill>
                    <a:schemeClr val="tx2"/>
                  </a:solidFill>
                </a:rPr>
                <a:t>一键下载</a:t>
              </a:r>
              <a:endParaRPr lang="en-US" altLang="zh-CN" sz="1100" dirty="0">
                <a:solidFill>
                  <a:schemeClr val="tx2"/>
                </a:solidFill>
              </a:endParaRPr>
            </a:p>
          </p:txBody>
        </p:sp>
        <p:sp>
          <p:nvSpPr>
            <p:cNvPr id="65" name="标题 1"/>
            <p:cNvSpPr txBox="1"/>
            <p:nvPr/>
          </p:nvSpPr>
          <p:spPr bwMode="auto">
            <a:xfrm>
              <a:off x="6253284" y="5134037"/>
              <a:ext cx="1051948" cy="417267"/>
            </a:xfrm>
            <a:prstGeom prst="rect">
              <a:avLst/>
            </a:prstGeom>
            <a:noFill/>
          </p:spPr>
          <p:txBody>
            <a:bodyPr wrap="square" lIns="77953" tIns="38976" rIns="77953" bIns="38976" rtlCol="0">
              <a:spAutoFit/>
            </a:bodyPr>
            <a:lstStyle>
              <a:defPPr>
                <a:defRPr lang="zh-CN"/>
              </a:defPPr>
              <a:lvl1pPr algn="r">
                <a:lnSpc>
                  <a:spcPct val="150000"/>
                </a:lnSpc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100" dirty="0" smtClean="0">
                  <a:solidFill>
                    <a:schemeClr val="tx2"/>
                  </a:solidFill>
                </a:rPr>
                <a:t>查看和维护</a:t>
              </a:r>
              <a:endParaRPr lang="en-US" altLang="zh-CN" sz="1100" dirty="0" smtClean="0">
                <a:solidFill>
                  <a:schemeClr val="tx2"/>
                </a:solidFill>
              </a:endParaRPr>
            </a:p>
            <a:p>
              <a:pPr algn="ctr">
                <a:lnSpc>
                  <a:spcPct val="100000"/>
                </a:lnSpc>
              </a:pPr>
              <a:r>
                <a:rPr lang="zh-CN" altLang="en-US" sz="1100" dirty="0" smtClean="0">
                  <a:solidFill>
                    <a:schemeClr val="tx2"/>
                  </a:solidFill>
                </a:rPr>
                <a:t>个人信息</a:t>
              </a:r>
              <a:endParaRPr lang="en-US" altLang="zh-CN" sz="1100" dirty="0">
                <a:solidFill>
                  <a:schemeClr val="tx2"/>
                </a:solidFill>
              </a:endParaRPr>
            </a:p>
          </p:txBody>
        </p:sp>
        <p:sp>
          <p:nvSpPr>
            <p:cNvPr id="66" name="标题 1"/>
            <p:cNvSpPr txBox="1"/>
            <p:nvPr/>
          </p:nvSpPr>
          <p:spPr bwMode="auto">
            <a:xfrm>
              <a:off x="7408273" y="5134037"/>
              <a:ext cx="1051948" cy="417267"/>
            </a:xfrm>
            <a:prstGeom prst="rect">
              <a:avLst/>
            </a:prstGeom>
            <a:noFill/>
          </p:spPr>
          <p:txBody>
            <a:bodyPr wrap="square" lIns="77953" tIns="38976" rIns="77953" bIns="38976" rtlCol="0">
              <a:spAutoFit/>
            </a:bodyPr>
            <a:lstStyle>
              <a:defPPr>
                <a:defRPr lang="zh-CN"/>
              </a:defPPr>
              <a:lvl1pPr algn="r">
                <a:lnSpc>
                  <a:spcPct val="150000"/>
                </a:lnSpc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100" dirty="0" smtClean="0">
                  <a:solidFill>
                    <a:schemeClr val="tx2"/>
                  </a:solidFill>
                </a:rPr>
                <a:t>查看全部申报进度</a:t>
              </a:r>
              <a:endParaRPr lang="en-US" altLang="zh-CN" sz="1100" dirty="0">
                <a:solidFill>
                  <a:schemeClr val="tx2"/>
                </a:solidFill>
              </a:endParaRPr>
            </a:p>
          </p:txBody>
        </p:sp>
        <p:sp>
          <p:nvSpPr>
            <p:cNvPr id="67" name="标题 1"/>
            <p:cNvSpPr txBox="1"/>
            <p:nvPr/>
          </p:nvSpPr>
          <p:spPr bwMode="auto">
            <a:xfrm>
              <a:off x="8563339" y="5134037"/>
              <a:ext cx="1051948" cy="417267"/>
            </a:xfrm>
            <a:prstGeom prst="rect">
              <a:avLst/>
            </a:prstGeom>
            <a:noFill/>
          </p:spPr>
          <p:txBody>
            <a:bodyPr wrap="square" lIns="77953" tIns="38976" rIns="77953" bIns="38976" rtlCol="0">
              <a:spAutoFit/>
            </a:bodyPr>
            <a:lstStyle>
              <a:defPPr>
                <a:defRPr lang="zh-CN"/>
              </a:defPPr>
              <a:lvl1pPr algn="r">
                <a:lnSpc>
                  <a:spcPct val="150000"/>
                </a:lnSpc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100" dirty="0" smtClean="0">
                  <a:solidFill>
                    <a:schemeClr val="tx2"/>
                  </a:solidFill>
                </a:rPr>
                <a:t>银行拨付情况查询</a:t>
              </a:r>
              <a:endParaRPr lang="en-US" altLang="zh-CN" sz="1100" dirty="0">
                <a:solidFill>
                  <a:schemeClr val="tx2"/>
                </a:solidFill>
              </a:endParaRPr>
            </a:p>
          </p:txBody>
        </p:sp>
        <p:sp>
          <p:nvSpPr>
            <p:cNvPr id="68" name="标题 1"/>
            <p:cNvSpPr txBox="1"/>
            <p:nvPr/>
          </p:nvSpPr>
          <p:spPr bwMode="auto">
            <a:xfrm>
              <a:off x="9670751" y="5134037"/>
              <a:ext cx="1051948" cy="247990"/>
            </a:xfrm>
            <a:prstGeom prst="rect">
              <a:avLst/>
            </a:prstGeom>
            <a:noFill/>
          </p:spPr>
          <p:txBody>
            <a:bodyPr wrap="square" lIns="77953" tIns="38976" rIns="77953" bIns="38976" rtlCol="0">
              <a:spAutoFit/>
            </a:bodyPr>
            <a:lstStyle>
              <a:defPPr>
                <a:defRPr lang="zh-CN"/>
              </a:defPPr>
              <a:lvl1pPr algn="r">
                <a:lnSpc>
                  <a:spcPct val="150000"/>
                </a:lnSpc>
                <a:defRPr sz="140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zh-CN" altLang="en-US" sz="1100" dirty="0" smtClean="0">
                  <a:solidFill>
                    <a:schemeClr val="tx2"/>
                  </a:solidFill>
                </a:rPr>
                <a:t>银行反馈记录</a:t>
              </a:r>
              <a:endParaRPr lang="en-US" altLang="zh-CN" sz="1100" dirty="0">
                <a:solidFill>
                  <a:schemeClr val="tx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50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ags/tag1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1347</Words>
  <Application>WPS 文字</Application>
  <PresentationFormat>自定义</PresentationFormat>
  <Paragraphs>458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43" baseType="lpstr">
      <vt:lpstr>Arial</vt:lpstr>
      <vt:lpstr>方正书宋_GBK</vt:lpstr>
      <vt:lpstr>Wingdings</vt:lpstr>
      <vt:lpstr>宋体</vt:lpstr>
      <vt:lpstr>汉仪书宋二KW</vt:lpstr>
      <vt:lpstr>微软雅黑</vt:lpstr>
      <vt:lpstr>Arial Unicode MS</vt:lpstr>
      <vt:lpstr>汉仪雅酷黑 85W</vt:lpstr>
      <vt:lpstr>Thonburi</vt:lpstr>
      <vt:lpstr>芝加哥正黑体</vt:lpstr>
      <vt:lpstr>时尚中黑简体</vt:lpstr>
      <vt:lpstr>芝加哥正黑体</vt:lpstr>
      <vt:lpstr>微软雅黑</vt:lpstr>
      <vt:lpstr>Times New Roman</vt:lpstr>
      <vt:lpstr>庞门正道粗书体</vt:lpstr>
      <vt:lpstr>微软雅黑 Light</vt:lpstr>
      <vt:lpstr>Arial</vt:lpstr>
      <vt:lpstr>华文宋体</vt:lpstr>
      <vt:lpstr>宋体</vt:lpstr>
      <vt:lpstr>苹方-简</vt:lpstr>
      <vt:lpstr>黑体</vt:lpstr>
      <vt:lpstr>汉仪中黑KW</vt:lpstr>
      <vt:lpstr>等线</vt:lpstr>
      <vt:lpstr>汉仪中等线KW</vt:lpstr>
      <vt:lpstr>微软雅黑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zhaohc</dc:creator>
  <cp:lastModifiedBy>long</cp:lastModifiedBy>
  <cp:revision>1532</cp:revision>
  <dcterms:created xsi:type="dcterms:W3CDTF">2019-11-04T11:17:47Z</dcterms:created>
  <dcterms:modified xsi:type="dcterms:W3CDTF">2019-11-04T11:17:47Z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2052-1.6.1.2429</vt:lpwstr>
  </property>
</Properties>
</file>